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85" r:id="rId2"/>
    <p:sldId id="369" r:id="rId3"/>
    <p:sldId id="282" r:id="rId4"/>
    <p:sldId id="401" r:id="rId5"/>
    <p:sldId id="386" r:id="rId6"/>
    <p:sldId id="371" r:id="rId7"/>
    <p:sldId id="387" r:id="rId8"/>
    <p:sldId id="388" r:id="rId9"/>
    <p:sldId id="389" r:id="rId10"/>
    <p:sldId id="390" r:id="rId11"/>
    <p:sldId id="391" r:id="rId12"/>
    <p:sldId id="392" r:id="rId13"/>
    <p:sldId id="393" r:id="rId14"/>
    <p:sldId id="394" r:id="rId15"/>
    <p:sldId id="395" r:id="rId16"/>
    <p:sldId id="396" r:id="rId17"/>
    <p:sldId id="397" r:id="rId18"/>
    <p:sldId id="398" r:id="rId19"/>
    <p:sldId id="399" r:id="rId20"/>
    <p:sldId id="40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AD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202"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Letsoalo" userId="7f245c19-9e25-4904-8e78-cc6c8fe0a3f9" providerId="ADAL" clId="{76CBDE0A-1057-4B23-895E-8C6E16E0958F}"/>
    <pc:docChg chg="modSld">
      <pc:chgData name="Kevin Letsoalo" userId="7f245c19-9e25-4904-8e78-cc6c8fe0a3f9" providerId="ADAL" clId="{76CBDE0A-1057-4B23-895E-8C6E16E0958F}" dt="2023-08-31T15:36:38.282" v="7" actId="2710"/>
      <pc:docMkLst>
        <pc:docMk/>
      </pc:docMkLst>
      <pc:sldChg chg="modSp mod">
        <pc:chgData name="Kevin Letsoalo" userId="7f245c19-9e25-4904-8e78-cc6c8fe0a3f9" providerId="ADAL" clId="{76CBDE0A-1057-4B23-895E-8C6E16E0958F}" dt="2023-08-31T15:36:38.282" v="7" actId="2710"/>
        <pc:sldMkLst>
          <pc:docMk/>
          <pc:sldMk cId="800125993" sldId="399"/>
        </pc:sldMkLst>
        <pc:spChg chg="mod">
          <ac:chgData name="Kevin Letsoalo" userId="7f245c19-9e25-4904-8e78-cc6c8fe0a3f9" providerId="ADAL" clId="{76CBDE0A-1057-4B23-895E-8C6E16E0958F}" dt="2023-08-31T15:36:38.282" v="7" actId="2710"/>
          <ac:spMkLst>
            <pc:docMk/>
            <pc:sldMk cId="800125993" sldId="399"/>
            <ac:spMk id="2" creationId="{51B16F63-783F-42E5-4DBB-C92F7A6E81D8}"/>
          </ac:spMkLst>
        </pc:spChg>
      </pc:sldChg>
      <pc:sldChg chg="modSp mod">
        <pc:chgData name="Kevin Letsoalo" userId="7f245c19-9e25-4904-8e78-cc6c8fe0a3f9" providerId="ADAL" clId="{76CBDE0A-1057-4B23-895E-8C6E16E0958F}" dt="2023-08-31T15:35:56.227" v="1" actId="12788"/>
        <pc:sldMkLst>
          <pc:docMk/>
          <pc:sldMk cId="2434439742" sldId="400"/>
        </pc:sldMkLst>
        <pc:spChg chg="mod">
          <ac:chgData name="Kevin Letsoalo" userId="7f245c19-9e25-4904-8e78-cc6c8fe0a3f9" providerId="ADAL" clId="{76CBDE0A-1057-4B23-895E-8C6E16E0958F}" dt="2023-08-31T15:35:56.227" v="1" actId="12788"/>
          <ac:spMkLst>
            <pc:docMk/>
            <pc:sldMk cId="2434439742" sldId="400"/>
            <ac:spMk id="2" creationId="{DEAE34F0-DC29-8A7D-E15C-56D7D4E6005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3AFBA6-00DF-4C41-8D5A-8D4558CAFCBE}" type="datetimeFigureOut">
              <a:rPr lang="en-GB" smtClean="0"/>
              <a:t>31/08/2023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F466D1-5318-4AB1-A540-415B78EB5DE5}" type="slidenum">
              <a:rPr lang="en-GB" smtClean="0"/>
              <a:t>‹#›</a:t>
            </a:fld>
            <a:endParaRPr lang="en-GB"/>
          </a:p>
        </p:txBody>
      </p:sp>
    </p:spTree>
    <p:extLst>
      <p:ext uri="{BB962C8B-B14F-4D97-AF65-F5344CB8AC3E}">
        <p14:creationId xmlns:p14="http://schemas.microsoft.com/office/powerpoint/2010/main" val="3428019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103324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302644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997274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9309703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92402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767717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287229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388395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725582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078113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482406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Shape 745">
            <a:extLst>
              <a:ext uri="{FF2B5EF4-FFF2-40B4-BE49-F238E27FC236}">
                <a16:creationId xmlns:a16="http://schemas.microsoft.com/office/drawing/2014/main" id="{C5343B27-8FBE-34BB-47F1-09A9FEAF2C71}"/>
              </a:ext>
            </a:extLst>
          </p:cNvPr>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a:p>
        </p:txBody>
      </p:sp>
      <p:sp>
        <p:nvSpPr>
          <p:cNvPr id="20483" name="Shape 746">
            <a:extLst>
              <a:ext uri="{FF2B5EF4-FFF2-40B4-BE49-F238E27FC236}">
                <a16:creationId xmlns:a16="http://schemas.microsoft.com/office/drawing/2014/main" id="{1AF6B9D0-F20E-FB71-C7FD-B53864C039EA}"/>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171877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2A22-51A1-43AE-93F8-19F7D37448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89F3297-1E7E-4AFE-AD2F-51543CE5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F90AF2-8E3A-4B2C-9A85-EABB08D2DBDE}"/>
              </a:ext>
            </a:extLst>
          </p:cNvPr>
          <p:cNvSpPr>
            <a:spLocks noGrp="1"/>
          </p:cNvSpPr>
          <p:nvPr>
            <p:ph type="dt" sz="half" idx="10"/>
          </p:nvPr>
        </p:nvSpPr>
        <p:spPr/>
        <p:txBody>
          <a:bodyPr/>
          <a:lstStyle/>
          <a:p>
            <a:fld id="{48FD0E52-19B8-4A01-ABA1-BC673818CA7C}" type="datetimeFigureOut">
              <a:rPr lang="en-GB" smtClean="0"/>
              <a:t>31/08/2023</a:t>
            </a:fld>
            <a:endParaRPr lang="en-GB"/>
          </a:p>
        </p:txBody>
      </p:sp>
      <p:sp>
        <p:nvSpPr>
          <p:cNvPr id="5" name="Footer Placeholder 4">
            <a:extLst>
              <a:ext uri="{FF2B5EF4-FFF2-40B4-BE49-F238E27FC236}">
                <a16:creationId xmlns:a16="http://schemas.microsoft.com/office/drawing/2014/main" id="{82F5F306-38F3-45D7-ABFF-581DBF4BBD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38835A-5074-4E7B-8F4D-25B0095CDE4A}"/>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1852730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A2878-9322-4040-92CE-BDDA55F7CD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81D977-9E18-44C6-950D-4193460278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CFE08B-0040-47DC-B7EF-8C412BC30D73}"/>
              </a:ext>
            </a:extLst>
          </p:cNvPr>
          <p:cNvSpPr>
            <a:spLocks noGrp="1"/>
          </p:cNvSpPr>
          <p:nvPr>
            <p:ph type="dt" sz="half" idx="10"/>
          </p:nvPr>
        </p:nvSpPr>
        <p:spPr/>
        <p:txBody>
          <a:bodyPr/>
          <a:lstStyle/>
          <a:p>
            <a:fld id="{48FD0E52-19B8-4A01-ABA1-BC673818CA7C}" type="datetimeFigureOut">
              <a:rPr lang="en-GB" smtClean="0"/>
              <a:t>31/08/2023</a:t>
            </a:fld>
            <a:endParaRPr lang="en-GB"/>
          </a:p>
        </p:txBody>
      </p:sp>
      <p:sp>
        <p:nvSpPr>
          <p:cNvPr id="5" name="Footer Placeholder 4">
            <a:extLst>
              <a:ext uri="{FF2B5EF4-FFF2-40B4-BE49-F238E27FC236}">
                <a16:creationId xmlns:a16="http://schemas.microsoft.com/office/drawing/2014/main" id="{68A3D9E1-5F81-45C8-BFD2-F020D50971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24D607-BEBF-449E-A68B-E99FB65F3385}"/>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356180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E8E219-7301-4621-9E2A-F0E143D46D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821823-3107-4CEA-A0C1-04D6B7527F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037FAE-1EFE-4EB4-B74B-ECD225AE97DB}"/>
              </a:ext>
            </a:extLst>
          </p:cNvPr>
          <p:cNvSpPr>
            <a:spLocks noGrp="1"/>
          </p:cNvSpPr>
          <p:nvPr>
            <p:ph type="dt" sz="half" idx="10"/>
          </p:nvPr>
        </p:nvSpPr>
        <p:spPr/>
        <p:txBody>
          <a:bodyPr/>
          <a:lstStyle/>
          <a:p>
            <a:fld id="{48FD0E52-19B8-4A01-ABA1-BC673818CA7C}" type="datetimeFigureOut">
              <a:rPr lang="en-GB" smtClean="0"/>
              <a:t>31/08/2023</a:t>
            </a:fld>
            <a:endParaRPr lang="en-GB"/>
          </a:p>
        </p:txBody>
      </p:sp>
      <p:sp>
        <p:nvSpPr>
          <p:cNvPr id="5" name="Footer Placeholder 4">
            <a:extLst>
              <a:ext uri="{FF2B5EF4-FFF2-40B4-BE49-F238E27FC236}">
                <a16:creationId xmlns:a16="http://schemas.microsoft.com/office/drawing/2014/main" id="{B65BDAE3-84F5-4EF3-B435-AEF07B2CE8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3D9897-9101-48B3-9238-72BDDE36D5A7}"/>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1905703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897142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Shape 2733">
            <a:extLst>
              <a:ext uri="{FF2B5EF4-FFF2-40B4-BE49-F238E27FC236}">
                <a16:creationId xmlns:a16="http://schemas.microsoft.com/office/drawing/2014/main" id="{9793ABE9-5C90-A718-2D91-76182FFE4DEA}"/>
              </a:ext>
            </a:extLst>
          </p:cNvPr>
          <p:cNvSpPr>
            <a:spLocks noChangeArrowheads="1"/>
          </p:cNvSpPr>
          <p:nvPr userDrawn="1"/>
        </p:nvSpPr>
        <p:spPr bwMode="auto">
          <a:xfrm>
            <a:off x="5856288" y="1190625"/>
            <a:ext cx="479425" cy="22225"/>
          </a:xfrm>
          <a:prstGeom prst="rect">
            <a:avLst/>
          </a:prstGeom>
          <a:solidFill>
            <a:schemeClr val="accent1"/>
          </a:soli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18" name="Text Placeholder 17"/>
          <p:cNvSpPr>
            <a:spLocks noGrp="1"/>
          </p:cNvSpPr>
          <p:nvPr>
            <p:ph type="body" sz="quarter" idx="14"/>
          </p:nvPr>
        </p:nvSpPr>
        <p:spPr>
          <a:xfrm>
            <a:off x="1524000" y="2998771"/>
            <a:ext cx="2971800" cy="1106505"/>
          </a:xfrm>
        </p:spPr>
        <p:txBody>
          <a:bodyPr lIns="0" tIns="0" rIns="0" bIns="0">
            <a:normAutofit/>
          </a:bodyPr>
          <a:lstStyle>
            <a:lvl1pPr marL="0" indent="0">
              <a:lnSpc>
                <a:spcPts val="1700"/>
              </a:lnSpc>
              <a:buNone/>
              <a:defRPr sz="1200">
                <a:solidFill>
                  <a:schemeClr val="tx2">
                    <a:lumMod val="75000"/>
                  </a:schemeClr>
                </a:solidFill>
              </a:defRPr>
            </a:lvl1pPr>
          </a:lstStyle>
          <a:p>
            <a:pPr lvl="0"/>
            <a:r>
              <a:rPr lang="en-US"/>
              <a:t>Click to edit Master text styles</a:t>
            </a:r>
          </a:p>
        </p:txBody>
      </p:sp>
      <p:sp>
        <p:nvSpPr>
          <p:cNvPr id="19" name="Text Placeholder 17"/>
          <p:cNvSpPr>
            <a:spLocks noGrp="1"/>
          </p:cNvSpPr>
          <p:nvPr>
            <p:ph type="body" sz="quarter" idx="15"/>
          </p:nvPr>
        </p:nvSpPr>
        <p:spPr>
          <a:xfrm>
            <a:off x="7404100" y="3000341"/>
            <a:ext cx="2971800" cy="1106505"/>
          </a:xfrm>
        </p:spPr>
        <p:txBody>
          <a:bodyPr lIns="0" tIns="0" rIns="0" bIns="0">
            <a:normAutofit/>
          </a:bodyPr>
          <a:lstStyle>
            <a:lvl1pPr marL="0" indent="0">
              <a:lnSpc>
                <a:spcPts val="1700"/>
              </a:lnSpc>
              <a:buNone/>
              <a:defRPr sz="1200">
                <a:solidFill>
                  <a:schemeClr val="bg1"/>
                </a:solidFill>
              </a:defRPr>
            </a:lvl1pPr>
          </a:lstStyle>
          <a:p>
            <a:pPr lvl="0"/>
            <a:r>
              <a:rPr lang="en-US"/>
              <a:t>Click to edit Master text styles</a:t>
            </a:r>
          </a:p>
        </p:txBody>
      </p:sp>
      <p:sp>
        <p:nvSpPr>
          <p:cNvPr id="21" name="Content Placeholder 20"/>
          <p:cNvSpPr>
            <a:spLocks noGrp="1"/>
          </p:cNvSpPr>
          <p:nvPr>
            <p:ph sz="quarter" idx="16"/>
          </p:nvPr>
        </p:nvSpPr>
        <p:spPr>
          <a:xfrm>
            <a:off x="1524000" y="2547522"/>
            <a:ext cx="4711700" cy="292100"/>
          </a:xfrm>
        </p:spPr>
        <p:txBody>
          <a:bodyPr lIns="0" tIns="0" rIns="0" bIns="0">
            <a:normAutofit/>
          </a:bodyPr>
          <a:lstStyle>
            <a:lvl1pPr marL="0" indent="0">
              <a:buNone/>
              <a:defRPr sz="1600">
                <a:solidFill>
                  <a:schemeClr val="bg1">
                    <a:lumMod val="50000"/>
                  </a:schemeClr>
                </a:solidFill>
                <a:latin typeface="Source Sans Pro" panose="020B0503030403020204" pitchFamily="34" charset="0"/>
              </a:defRPr>
            </a:lvl1pPr>
          </a:lstStyle>
          <a:p>
            <a:pPr lvl="0"/>
            <a:r>
              <a:rPr lang="en-US"/>
              <a:t>Click to edit Master text styles</a:t>
            </a:r>
          </a:p>
        </p:txBody>
      </p:sp>
      <p:sp>
        <p:nvSpPr>
          <p:cNvPr id="22" name="Content Placeholder 20"/>
          <p:cNvSpPr>
            <a:spLocks noGrp="1"/>
          </p:cNvSpPr>
          <p:nvPr>
            <p:ph sz="quarter" idx="17"/>
          </p:nvPr>
        </p:nvSpPr>
        <p:spPr>
          <a:xfrm>
            <a:off x="6534150" y="2547522"/>
            <a:ext cx="4133850" cy="292100"/>
          </a:xfrm>
        </p:spPr>
        <p:txBody>
          <a:bodyPr lIns="0" tIns="0" rIns="0" bIns="0">
            <a:normAutofit/>
          </a:bodyPr>
          <a:lstStyle>
            <a:lvl1pPr marL="0" indent="0">
              <a:buNone/>
              <a:defRPr sz="1600">
                <a:solidFill>
                  <a:schemeClr val="bg1"/>
                </a:solidFill>
                <a:latin typeface="Source Sans Pro" panose="020B0503030403020204" pitchFamily="34" charset="0"/>
              </a:defRPr>
            </a:lvl1pPr>
          </a:lstStyle>
          <a:p>
            <a:pPr lvl="0"/>
            <a:r>
              <a:rPr lang="en-US"/>
              <a:t>Click to edit Master text styles</a:t>
            </a:r>
          </a:p>
        </p:txBody>
      </p:sp>
      <p:sp>
        <p:nvSpPr>
          <p:cNvPr id="8" name="Title 15"/>
          <p:cNvSpPr>
            <a:spLocks noGrp="1"/>
          </p:cNvSpPr>
          <p:nvPr>
            <p:ph type="title"/>
          </p:nvPr>
        </p:nvSpPr>
        <p:spPr>
          <a:xfrm>
            <a:off x="1524000" y="619126"/>
            <a:ext cx="9144000" cy="535812"/>
          </a:xfrm>
        </p:spPr>
        <p:txBody>
          <a:bodyPr>
            <a:normAutofit/>
          </a:bodyPr>
          <a:lstStyle>
            <a:lvl1pPr algn="ctr">
              <a:defRPr sz="4000" b="0">
                <a:solidFill>
                  <a:srgbClr val="2D3F51"/>
                </a:solidFill>
                <a:latin typeface="+mj-lt"/>
              </a:defRPr>
            </a:lvl1pPr>
          </a:lstStyle>
          <a:p>
            <a:r>
              <a:rPr lang="en-US"/>
              <a:t>Click to edit Master title style</a:t>
            </a:r>
            <a:endParaRPr lang="en-GB" dirty="0"/>
          </a:p>
        </p:txBody>
      </p:sp>
      <p:sp>
        <p:nvSpPr>
          <p:cNvPr id="9" name="Text Placeholder 17"/>
          <p:cNvSpPr>
            <a:spLocks noGrp="1"/>
          </p:cNvSpPr>
          <p:nvPr>
            <p:ph type="body" sz="quarter" idx="18"/>
          </p:nvPr>
        </p:nvSpPr>
        <p:spPr>
          <a:xfrm>
            <a:off x="1524000" y="1285443"/>
            <a:ext cx="9144000" cy="248082"/>
          </a:xfrm>
        </p:spPr>
        <p:txBody>
          <a:bodyPr lIns="0" tIns="0" rIns="0" bIns="0">
            <a:normAutofit/>
          </a:bodyPr>
          <a:lstStyle>
            <a:lvl1pPr marL="0" indent="0" algn="ctr">
              <a:lnSpc>
                <a:spcPts val="1400"/>
              </a:lnSpc>
              <a:buNone/>
              <a:defRPr sz="1050">
                <a:solidFill>
                  <a:schemeClr val="tx2">
                    <a:lumMod val="75000"/>
                  </a:schemeClr>
                </a:solidFill>
              </a:defRPr>
            </a:lvl1pPr>
          </a:lstStyle>
          <a:p>
            <a:pPr lvl="0"/>
            <a:r>
              <a:rPr lang="en-US"/>
              <a:t>Click to edit Master text styles</a:t>
            </a:r>
          </a:p>
        </p:txBody>
      </p:sp>
    </p:spTree>
    <p:extLst>
      <p:ext uri="{BB962C8B-B14F-4D97-AF65-F5344CB8AC3E}">
        <p14:creationId xmlns:p14="http://schemas.microsoft.com/office/powerpoint/2010/main" val="419807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Shape 2733">
            <a:extLst>
              <a:ext uri="{FF2B5EF4-FFF2-40B4-BE49-F238E27FC236}">
                <a16:creationId xmlns:a16="http://schemas.microsoft.com/office/drawing/2014/main" id="{CD4D1767-CE41-F410-17AC-25C2FFC75B98}"/>
              </a:ext>
            </a:extLst>
          </p:cNvPr>
          <p:cNvSpPr>
            <a:spLocks noChangeArrowheads="1"/>
          </p:cNvSpPr>
          <p:nvPr userDrawn="1"/>
        </p:nvSpPr>
        <p:spPr bwMode="auto">
          <a:xfrm>
            <a:off x="5856288" y="1190625"/>
            <a:ext cx="479425" cy="22225"/>
          </a:xfrm>
          <a:prstGeom prst="rect">
            <a:avLst/>
          </a:prstGeom>
          <a:solidFill>
            <a:schemeClr val="accent1"/>
          </a:soli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13" name="Text Placeholder 12"/>
          <p:cNvSpPr>
            <a:spLocks noGrp="1"/>
          </p:cNvSpPr>
          <p:nvPr>
            <p:ph type="body" sz="quarter" idx="11"/>
          </p:nvPr>
        </p:nvSpPr>
        <p:spPr>
          <a:xfrm>
            <a:off x="1066800" y="1861626"/>
            <a:ext cx="4546209" cy="516988"/>
          </a:xfrm>
        </p:spPr>
        <p:txBody>
          <a:bodyPr lIns="0" rIns="0">
            <a:normAutofit/>
          </a:bodyPr>
          <a:lstStyle>
            <a:lvl1pPr marL="0" indent="0">
              <a:buNone/>
              <a:defRPr sz="1400" b="0" baseline="0">
                <a:solidFill>
                  <a:schemeClr val="bg1">
                    <a:lumMod val="65000"/>
                  </a:schemeClr>
                </a:solidFill>
                <a:latin typeface="+mj-lt"/>
              </a:defRPr>
            </a:lvl1pPr>
            <a:lvl2pPr marL="457177" indent="0">
              <a:buNone/>
              <a:defRPr/>
            </a:lvl2pPr>
            <a:lvl3pPr marL="914354" indent="0">
              <a:buNone/>
              <a:defRPr/>
            </a:lvl3pPr>
            <a:lvl4pPr marL="1371531" indent="0">
              <a:buNone/>
              <a:defRPr/>
            </a:lvl4pPr>
            <a:lvl5pPr marL="1828709" indent="0">
              <a:buNone/>
              <a:defRPr/>
            </a:lvl5pPr>
          </a:lstStyle>
          <a:p>
            <a:pPr lvl="0"/>
            <a:r>
              <a:rPr lang="en-US"/>
              <a:t>Click to edit Master text styles</a:t>
            </a:r>
          </a:p>
        </p:txBody>
      </p:sp>
      <p:sp>
        <p:nvSpPr>
          <p:cNvPr id="15" name="Text Placeholder 14"/>
          <p:cNvSpPr>
            <a:spLocks noGrp="1"/>
          </p:cNvSpPr>
          <p:nvPr>
            <p:ph type="body" sz="quarter" idx="12"/>
          </p:nvPr>
        </p:nvSpPr>
        <p:spPr>
          <a:xfrm>
            <a:off x="1066801" y="2230154"/>
            <a:ext cx="4546208" cy="1166352"/>
          </a:xfrm>
        </p:spPr>
        <p:txBody>
          <a:bodyPr lIns="0" rIns="0">
            <a:normAutofit/>
          </a:bodyPr>
          <a:lstStyle>
            <a:lvl1pPr marL="0" indent="0">
              <a:lnSpc>
                <a:spcPct val="100000"/>
              </a:lnSpc>
              <a:buNone/>
              <a:defRPr sz="1050" baseline="0">
                <a:solidFill>
                  <a:schemeClr val="bg1">
                    <a:lumMod val="65000"/>
                  </a:schemeClr>
                </a:solidFill>
                <a:latin typeface="+mn-lt"/>
              </a:defRPr>
            </a:lvl1pPr>
            <a:lvl2pPr marL="457177" indent="0">
              <a:buNone/>
              <a:defRPr>
                <a:latin typeface="Source Sans Pro" panose="020B0503030403020204" pitchFamily="34" charset="0"/>
              </a:defRPr>
            </a:lvl2pPr>
            <a:lvl3pPr marL="914354" indent="0">
              <a:buNone/>
              <a:defRPr>
                <a:latin typeface="Source Sans Pro" panose="020B0503030403020204" pitchFamily="34" charset="0"/>
              </a:defRPr>
            </a:lvl3pPr>
            <a:lvl4pPr marL="1371531" indent="0">
              <a:buNone/>
              <a:defRPr>
                <a:latin typeface="Source Sans Pro" panose="020B0503030403020204" pitchFamily="34" charset="0"/>
              </a:defRPr>
            </a:lvl4pPr>
            <a:lvl5pPr marL="1828709" indent="0">
              <a:buNone/>
              <a:defRPr>
                <a:latin typeface="Source Sans Pro" panose="020B0503030403020204" pitchFamily="34" charset="0"/>
              </a:defRPr>
            </a:lvl5pPr>
          </a:lstStyle>
          <a:p>
            <a:pPr lvl="0"/>
            <a:r>
              <a:rPr lang="en-US"/>
              <a:t>Click to edit Master text styles</a:t>
            </a:r>
          </a:p>
        </p:txBody>
      </p:sp>
      <p:sp>
        <p:nvSpPr>
          <p:cNvPr id="18" name="Text Placeholder 12"/>
          <p:cNvSpPr>
            <a:spLocks noGrp="1"/>
          </p:cNvSpPr>
          <p:nvPr>
            <p:ph type="body" sz="quarter" idx="13"/>
          </p:nvPr>
        </p:nvSpPr>
        <p:spPr>
          <a:xfrm>
            <a:off x="6578993" y="1861626"/>
            <a:ext cx="4546209" cy="516988"/>
          </a:xfrm>
        </p:spPr>
        <p:txBody>
          <a:bodyPr lIns="0" rIns="0">
            <a:normAutofit/>
          </a:bodyPr>
          <a:lstStyle>
            <a:lvl1pPr marL="0" indent="0" algn="r">
              <a:buNone/>
              <a:defRPr sz="1400" b="0" baseline="0">
                <a:solidFill>
                  <a:schemeClr val="bg1">
                    <a:lumMod val="65000"/>
                  </a:schemeClr>
                </a:solidFill>
                <a:latin typeface="+mj-lt"/>
              </a:defRPr>
            </a:lvl1pPr>
            <a:lvl2pPr marL="457177" indent="0">
              <a:buNone/>
              <a:defRPr/>
            </a:lvl2pPr>
            <a:lvl3pPr marL="914354" indent="0">
              <a:buNone/>
              <a:defRPr/>
            </a:lvl3pPr>
            <a:lvl4pPr marL="1371531" indent="0">
              <a:buNone/>
              <a:defRPr/>
            </a:lvl4pPr>
            <a:lvl5pPr marL="1828709" indent="0">
              <a:buNone/>
              <a:defRPr/>
            </a:lvl5pPr>
          </a:lstStyle>
          <a:p>
            <a:pPr lvl="0"/>
            <a:r>
              <a:rPr lang="en-US"/>
              <a:t>Click to edit Master text styles</a:t>
            </a:r>
          </a:p>
        </p:txBody>
      </p:sp>
      <p:sp>
        <p:nvSpPr>
          <p:cNvPr id="19" name="Text Placeholder 14"/>
          <p:cNvSpPr>
            <a:spLocks noGrp="1"/>
          </p:cNvSpPr>
          <p:nvPr>
            <p:ph type="body" sz="quarter" idx="14"/>
          </p:nvPr>
        </p:nvSpPr>
        <p:spPr>
          <a:xfrm>
            <a:off x="6578992" y="2230155"/>
            <a:ext cx="4546208" cy="1695907"/>
          </a:xfrm>
        </p:spPr>
        <p:txBody>
          <a:bodyPr lIns="0" rIns="0">
            <a:normAutofit/>
          </a:bodyPr>
          <a:lstStyle>
            <a:lvl1pPr marL="0" indent="0" algn="r">
              <a:lnSpc>
                <a:spcPct val="100000"/>
              </a:lnSpc>
              <a:buNone/>
              <a:defRPr sz="1050" baseline="0">
                <a:solidFill>
                  <a:schemeClr val="bg1">
                    <a:lumMod val="65000"/>
                  </a:schemeClr>
                </a:solidFill>
                <a:latin typeface="+mn-lt"/>
              </a:defRPr>
            </a:lvl1pPr>
            <a:lvl2pPr marL="457177" indent="0">
              <a:buNone/>
              <a:defRPr>
                <a:latin typeface="Source Sans Pro" panose="020B0503030403020204" pitchFamily="34" charset="0"/>
              </a:defRPr>
            </a:lvl2pPr>
            <a:lvl3pPr marL="914354" indent="0">
              <a:buNone/>
              <a:defRPr>
                <a:latin typeface="Source Sans Pro" panose="020B0503030403020204" pitchFamily="34" charset="0"/>
              </a:defRPr>
            </a:lvl3pPr>
            <a:lvl4pPr marL="1371531" indent="0">
              <a:buNone/>
              <a:defRPr>
                <a:latin typeface="Source Sans Pro" panose="020B0503030403020204" pitchFamily="34" charset="0"/>
              </a:defRPr>
            </a:lvl4pPr>
            <a:lvl5pPr marL="1828709" indent="0">
              <a:buNone/>
              <a:defRPr>
                <a:latin typeface="Source Sans Pro" panose="020B0503030403020204" pitchFamily="34" charset="0"/>
              </a:defRPr>
            </a:lvl5pPr>
          </a:lstStyle>
          <a:p>
            <a:pPr lvl="0"/>
            <a:r>
              <a:rPr lang="en-US"/>
              <a:t>Click to edit Master text styles</a:t>
            </a:r>
          </a:p>
        </p:txBody>
      </p:sp>
      <p:sp>
        <p:nvSpPr>
          <p:cNvPr id="20" name="Text Placeholder 12"/>
          <p:cNvSpPr>
            <a:spLocks noGrp="1"/>
          </p:cNvSpPr>
          <p:nvPr>
            <p:ph type="body" sz="quarter" idx="15"/>
          </p:nvPr>
        </p:nvSpPr>
        <p:spPr>
          <a:xfrm>
            <a:off x="1066800" y="4107766"/>
            <a:ext cx="4546209" cy="516988"/>
          </a:xfrm>
        </p:spPr>
        <p:txBody>
          <a:bodyPr lIns="0" rIns="0">
            <a:normAutofit/>
          </a:bodyPr>
          <a:lstStyle>
            <a:lvl1pPr marL="0" indent="0">
              <a:buNone/>
              <a:defRPr sz="1400" b="0" baseline="0">
                <a:solidFill>
                  <a:schemeClr val="bg1"/>
                </a:solidFill>
                <a:latin typeface="+mj-lt"/>
              </a:defRPr>
            </a:lvl1pPr>
            <a:lvl2pPr marL="457177" indent="0">
              <a:buNone/>
              <a:defRPr/>
            </a:lvl2pPr>
            <a:lvl3pPr marL="914354" indent="0">
              <a:buNone/>
              <a:defRPr/>
            </a:lvl3pPr>
            <a:lvl4pPr marL="1371531" indent="0">
              <a:buNone/>
              <a:defRPr/>
            </a:lvl4pPr>
            <a:lvl5pPr marL="1828709" indent="0">
              <a:buNone/>
              <a:defRPr/>
            </a:lvl5pPr>
          </a:lstStyle>
          <a:p>
            <a:pPr lvl="0"/>
            <a:r>
              <a:rPr lang="en-US"/>
              <a:t>Click to edit Master text styles</a:t>
            </a:r>
          </a:p>
        </p:txBody>
      </p:sp>
      <p:sp>
        <p:nvSpPr>
          <p:cNvPr id="21" name="Text Placeholder 14"/>
          <p:cNvSpPr>
            <a:spLocks noGrp="1"/>
          </p:cNvSpPr>
          <p:nvPr>
            <p:ph type="body" sz="quarter" idx="16"/>
          </p:nvPr>
        </p:nvSpPr>
        <p:spPr>
          <a:xfrm>
            <a:off x="1066801" y="4476295"/>
            <a:ext cx="4546208" cy="1695907"/>
          </a:xfrm>
        </p:spPr>
        <p:txBody>
          <a:bodyPr lIns="0" rIns="0">
            <a:normAutofit/>
          </a:bodyPr>
          <a:lstStyle>
            <a:lvl1pPr marL="0" indent="0">
              <a:lnSpc>
                <a:spcPct val="100000"/>
              </a:lnSpc>
              <a:buNone/>
              <a:defRPr sz="1050" baseline="0">
                <a:solidFill>
                  <a:schemeClr val="bg1"/>
                </a:solidFill>
                <a:latin typeface="+mn-lt"/>
              </a:defRPr>
            </a:lvl1pPr>
            <a:lvl2pPr marL="457177" indent="0">
              <a:buNone/>
              <a:defRPr>
                <a:latin typeface="Source Sans Pro" panose="020B0503030403020204" pitchFamily="34" charset="0"/>
              </a:defRPr>
            </a:lvl2pPr>
            <a:lvl3pPr marL="914354" indent="0">
              <a:buNone/>
              <a:defRPr>
                <a:latin typeface="Source Sans Pro" panose="020B0503030403020204" pitchFamily="34" charset="0"/>
              </a:defRPr>
            </a:lvl3pPr>
            <a:lvl4pPr marL="1371531" indent="0">
              <a:buNone/>
              <a:defRPr>
                <a:latin typeface="Source Sans Pro" panose="020B0503030403020204" pitchFamily="34" charset="0"/>
              </a:defRPr>
            </a:lvl4pPr>
            <a:lvl5pPr marL="1828709" indent="0">
              <a:buNone/>
              <a:defRPr>
                <a:latin typeface="Source Sans Pro" panose="020B0503030403020204" pitchFamily="34" charset="0"/>
              </a:defRPr>
            </a:lvl5pPr>
          </a:lstStyle>
          <a:p>
            <a:pPr lvl="0"/>
            <a:r>
              <a:rPr lang="en-US"/>
              <a:t>Click to edit Master text styles</a:t>
            </a:r>
          </a:p>
        </p:txBody>
      </p:sp>
      <p:sp>
        <p:nvSpPr>
          <p:cNvPr id="22" name="Text Placeholder 12"/>
          <p:cNvSpPr>
            <a:spLocks noGrp="1"/>
          </p:cNvSpPr>
          <p:nvPr>
            <p:ph type="body" sz="quarter" idx="17"/>
          </p:nvPr>
        </p:nvSpPr>
        <p:spPr>
          <a:xfrm>
            <a:off x="6578993" y="4107766"/>
            <a:ext cx="4546209" cy="516988"/>
          </a:xfrm>
        </p:spPr>
        <p:txBody>
          <a:bodyPr lIns="0" rIns="0">
            <a:normAutofit/>
          </a:bodyPr>
          <a:lstStyle>
            <a:lvl1pPr marL="0" indent="0" algn="ctr">
              <a:buNone/>
              <a:defRPr sz="1400" b="0" baseline="0">
                <a:solidFill>
                  <a:schemeClr val="bg1"/>
                </a:solidFill>
                <a:latin typeface="+mj-lt"/>
              </a:defRPr>
            </a:lvl1pPr>
            <a:lvl2pPr marL="457177" indent="0">
              <a:buNone/>
              <a:defRPr/>
            </a:lvl2pPr>
            <a:lvl3pPr marL="914354" indent="0">
              <a:buNone/>
              <a:defRPr/>
            </a:lvl3pPr>
            <a:lvl4pPr marL="1371531" indent="0">
              <a:buNone/>
              <a:defRPr/>
            </a:lvl4pPr>
            <a:lvl5pPr marL="1828709" indent="0">
              <a:buNone/>
              <a:defRPr/>
            </a:lvl5pPr>
          </a:lstStyle>
          <a:p>
            <a:pPr lvl="0"/>
            <a:r>
              <a:rPr lang="en-US"/>
              <a:t>Click to edit Master text styles</a:t>
            </a:r>
          </a:p>
        </p:txBody>
      </p:sp>
      <p:sp>
        <p:nvSpPr>
          <p:cNvPr id="23" name="Text Placeholder 14"/>
          <p:cNvSpPr>
            <a:spLocks noGrp="1"/>
          </p:cNvSpPr>
          <p:nvPr>
            <p:ph type="body" sz="quarter" idx="18"/>
          </p:nvPr>
        </p:nvSpPr>
        <p:spPr>
          <a:xfrm>
            <a:off x="6578992" y="4476295"/>
            <a:ext cx="4546208" cy="1695907"/>
          </a:xfrm>
        </p:spPr>
        <p:txBody>
          <a:bodyPr lIns="0" rIns="0">
            <a:normAutofit/>
          </a:bodyPr>
          <a:lstStyle>
            <a:lvl1pPr marL="0" indent="0" algn="r">
              <a:lnSpc>
                <a:spcPct val="100000"/>
              </a:lnSpc>
              <a:buNone/>
              <a:defRPr sz="1050" baseline="0">
                <a:solidFill>
                  <a:schemeClr val="bg1"/>
                </a:solidFill>
                <a:latin typeface="+mn-lt"/>
              </a:defRPr>
            </a:lvl1pPr>
            <a:lvl2pPr marL="457177" indent="0">
              <a:buNone/>
              <a:defRPr>
                <a:latin typeface="Source Sans Pro" panose="020B0503030403020204" pitchFamily="34" charset="0"/>
              </a:defRPr>
            </a:lvl2pPr>
            <a:lvl3pPr marL="914354" indent="0">
              <a:buNone/>
              <a:defRPr>
                <a:latin typeface="Source Sans Pro" panose="020B0503030403020204" pitchFamily="34" charset="0"/>
              </a:defRPr>
            </a:lvl3pPr>
            <a:lvl4pPr marL="1371531" indent="0">
              <a:buNone/>
              <a:defRPr>
                <a:latin typeface="Source Sans Pro" panose="020B0503030403020204" pitchFamily="34" charset="0"/>
              </a:defRPr>
            </a:lvl4pPr>
            <a:lvl5pPr marL="1828709" indent="0">
              <a:buNone/>
              <a:defRPr>
                <a:latin typeface="Source Sans Pro" panose="020B0503030403020204" pitchFamily="34" charset="0"/>
              </a:defRPr>
            </a:lvl5pPr>
          </a:lstStyle>
          <a:p>
            <a:pPr lvl="0"/>
            <a:r>
              <a:rPr lang="en-US"/>
              <a:t>Click to edit Master text styles</a:t>
            </a:r>
          </a:p>
        </p:txBody>
      </p:sp>
      <p:sp>
        <p:nvSpPr>
          <p:cNvPr id="24" name="Title 15"/>
          <p:cNvSpPr>
            <a:spLocks noGrp="1"/>
          </p:cNvSpPr>
          <p:nvPr>
            <p:ph type="title"/>
          </p:nvPr>
        </p:nvSpPr>
        <p:spPr>
          <a:xfrm>
            <a:off x="1524000" y="619126"/>
            <a:ext cx="9144000" cy="535812"/>
          </a:xfrm>
        </p:spPr>
        <p:txBody>
          <a:bodyPr>
            <a:normAutofit/>
          </a:bodyPr>
          <a:lstStyle>
            <a:lvl1pPr algn="ctr">
              <a:defRPr sz="4000" b="0">
                <a:solidFill>
                  <a:srgbClr val="2D3F51"/>
                </a:solidFill>
                <a:latin typeface="+mj-lt"/>
              </a:defRPr>
            </a:lvl1pPr>
          </a:lstStyle>
          <a:p>
            <a:r>
              <a:rPr lang="en-US"/>
              <a:t>Click to edit Master title style</a:t>
            </a:r>
            <a:endParaRPr lang="en-GB" dirty="0"/>
          </a:p>
        </p:txBody>
      </p:sp>
      <p:sp>
        <p:nvSpPr>
          <p:cNvPr id="25" name="Text Placeholder 17"/>
          <p:cNvSpPr>
            <a:spLocks noGrp="1"/>
          </p:cNvSpPr>
          <p:nvPr>
            <p:ph type="body" sz="quarter" idx="19"/>
          </p:nvPr>
        </p:nvSpPr>
        <p:spPr>
          <a:xfrm>
            <a:off x="1524000" y="1285443"/>
            <a:ext cx="9144000" cy="248082"/>
          </a:xfrm>
        </p:spPr>
        <p:txBody>
          <a:bodyPr lIns="0" tIns="0" rIns="0" bIns="0">
            <a:normAutofit/>
          </a:bodyPr>
          <a:lstStyle>
            <a:lvl1pPr marL="0" indent="0" algn="ctr">
              <a:lnSpc>
                <a:spcPts val="1400"/>
              </a:lnSpc>
              <a:buNone/>
              <a:defRPr sz="1050">
                <a:solidFill>
                  <a:schemeClr val="tx2">
                    <a:lumMod val="75000"/>
                  </a:schemeClr>
                </a:solidFill>
              </a:defRPr>
            </a:lvl1pPr>
          </a:lstStyle>
          <a:p>
            <a:pPr lvl="0"/>
            <a:r>
              <a:rPr lang="en-US"/>
              <a:t>Click to edit Master text styles</a:t>
            </a:r>
          </a:p>
        </p:txBody>
      </p:sp>
    </p:spTree>
    <p:extLst>
      <p:ext uri="{BB962C8B-B14F-4D97-AF65-F5344CB8AC3E}">
        <p14:creationId xmlns:p14="http://schemas.microsoft.com/office/powerpoint/2010/main" val="400492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Shape 2733">
            <a:extLst>
              <a:ext uri="{FF2B5EF4-FFF2-40B4-BE49-F238E27FC236}">
                <a16:creationId xmlns:a16="http://schemas.microsoft.com/office/drawing/2014/main" id="{BD9FC454-FEF2-A624-6FBA-ADB9A4E08C52}"/>
              </a:ext>
            </a:extLst>
          </p:cNvPr>
          <p:cNvSpPr>
            <a:spLocks noChangeArrowheads="1"/>
          </p:cNvSpPr>
          <p:nvPr userDrawn="1"/>
        </p:nvSpPr>
        <p:spPr bwMode="auto">
          <a:xfrm>
            <a:off x="5856288" y="1190625"/>
            <a:ext cx="479425" cy="22225"/>
          </a:xfrm>
          <a:prstGeom prst="rect">
            <a:avLst/>
          </a:prstGeom>
          <a:solidFill>
            <a:schemeClr val="accent1"/>
          </a:soli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7" name="Title 15"/>
          <p:cNvSpPr>
            <a:spLocks noGrp="1"/>
          </p:cNvSpPr>
          <p:nvPr>
            <p:ph type="title"/>
          </p:nvPr>
        </p:nvSpPr>
        <p:spPr>
          <a:xfrm>
            <a:off x="1524000" y="619126"/>
            <a:ext cx="9144000" cy="535812"/>
          </a:xfrm>
        </p:spPr>
        <p:txBody>
          <a:bodyPr>
            <a:normAutofit/>
          </a:bodyPr>
          <a:lstStyle>
            <a:lvl1pPr algn="ctr">
              <a:defRPr sz="4000" b="0">
                <a:solidFill>
                  <a:srgbClr val="2D3F51"/>
                </a:solidFill>
                <a:latin typeface="+mj-lt"/>
              </a:defRPr>
            </a:lvl1pPr>
          </a:lstStyle>
          <a:p>
            <a:r>
              <a:rPr lang="en-US"/>
              <a:t>Click to edit Master title style</a:t>
            </a:r>
            <a:endParaRPr lang="en-GB" dirty="0"/>
          </a:p>
        </p:txBody>
      </p:sp>
      <p:sp>
        <p:nvSpPr>
          <p:cNvPr id="8" name="Text Placeholder 17"/>
          <p:cNvSpPr>
            <a:spLocks noGrp="1"/>
          </p:cNvSpPr>
          <p:nvPr>
            <p:ph type="body" sz="quarter" idx="18"/>
          </p:nvPr>
        </p:nvSpPr>
        <p:spPr>
          <a:xfrm>
            <a:off x="1524000" y="1285443"/>
            <a:ext cx="9144000" cy="248082"/>
          </a:xfrm>
        </p:spPr>
        <p:txBody>
          <a:bodyPr lIns="0" tIns="0" rIns="0" bIns="0">
            <a:normAutofit/>
          </a:bodyPr>
          <a:lstStyle>
            <a:lvl1pPr marL="0" indent="0" algn="ctr">
              <a:lnSpc>
                <a:spcPts val="1400"/>
              </a:lnSpc>
              <a:buNone/>
              <a:defRPr sz="1050">
                <a:solidFill>
                  <a:schemeClr val="tx2">
                    <a:lumMod val="75000"/>
                  </a:schemeClr>
                </a:solidFill>
              </a:defRPr>
            </a:lvl1pPr>
          </a:lstStyle>
          <a:p>
            <a:pPr lvl="0"/>
            <a:r>
              <a:rPr lang="en-US"/>
              <a:t>Click to edit Master text styles</a:t>
            </a:r>
          </a:p>
        </p:txBody>
      </p:sp>
      <p:sp>
        <p:nvSpPr>
          <p:cNvPr id="3" name="Date Placeholder 1">
            <a:extLst>
              <a:ext uri="{FF2B5EF4-FFF2-40B4-BE49-F238E27FC236}">
                <a16:creationId xmlns:a16="http://schemas.microsoft.com/office/drawing/2014/main" id="{5DC3E465-55E2-1B9E-AD3C-A6E118FCC960}"/>
              </a:ext>
            </a:extLst>
          </p:cNvPr>
          <p:cNvSpPr>
            <a:spLocks noGrp="1"/>
          </p:cNvSpPr>
          <p:nvPr>
            <p:ph type="dt" sz="half" idx="19"/>
          </p:nvPr>
        </p:nvSpPr>
        <p:spPr/>
        <p:txBody>
          <a:bodyPr/>
          <a:lstStyle>
            <a:lvl1pPr>
              <a:defRPr/>
            </a:lvl1pPr>
          </a:lstStyle>
          <a:p>
            <a:pPr>
              <a:defRPr/>
            </a:pPr>
            <a:fld id="{0E68CF59-3180-4143-A4DB-BF92AB09546D}" type="datetimeFigureOut">
              <a:rPr lang="en-GB"/>
              <a:pPr>
                <a:defRPr/>
              </a:pPr>
              <a:t>31/08/2023</a:t>
            </a:fld>
            <a:endParaRPr lang="en-GB"/>
          </a:p>
        </p:txBody>
      </p:sp>
      <p:sp>
        <p:nvSpPr>
          <p:cNvPr id="4" name="Footer Placeholder 2">
            <a:extLst>
              <a:ext uri="{FF2B5EF4-FFF2-40B4-BE49-F238E27FC236}">
                <a16:creationId xmlns:a16="http://schemas.microsoft.com/office/drawing/2014/main" id="{F615B10A-A873-EED7-92FB-25E62C16806D}"/>
              </a:ext>
            </a:extLst>
          </p:cNvPr>
          <p:cNvSpPr>
            <a:spLocks noGrp="1"/>
          </p:cNvSpPr>
          <p:nvPr>
            <p:ph type="ftr" sz="quarter" idx="20"/>
          </p:nvPr>
        </p:nvSpPr>
        <p:spPr/>
        <p:txBody>
          <a:bodyPr/>
          <a:lstStyle>
            <a:lvl1pPr>
              <a:defRPr/>
            </a:lvl1pPr>
          </a:lstStyle>
          <a:p>
            <a:pPr>
              <a:defRPr/>
            </a:pPr>
            <a:endParaRPr lang="en-GB"/>
          </a:p>
        </p:txBody>
      </p:sp>
      <p:sp>
        <p:nvSpPr>
          <p:cNvPr id="5" name="Slide Number Placeholder 3">
            <a:extLst>
              <a:ext uri="{FF2B5EF4-FFF2-40B4-BE49-F238E27FC236}">
                <a16:creationId xmlns:a16="http://schemas.microsoft.com/office/drawing/2014/main" id="{4092EB6C-C13F-203D-A39F-CA42CC7CFC48}"/>
              </a:ext>
            </a:extLst>
          </p:cNvPr>
          <p:cNvSpPr>
            <a:spLocks noGrp="1"/>
          </p:cNvSpPr>
          <p:nvPr>
            <p:ph type="sldNum" sz="quarter" idx="21"/>
          </p:nvPr>
        </p:nvSpPr>
        <p:spPr/>
        <p:txBody>
          <a:bodyPr/>
          <a:lstStyle>
            <a:lvl1pPr>
              <a:defRPr/>
            </a:lvl1pPr>
          </a:lstStyle>
          <a:p>
            <a:pPr>
              <a:defRPr/>
            </a:pPr>
            <a:fld id="{42D909CA-A9F8-4E03-BFEB-81854C9B260D}" type="slidenum">
              <a:rPr lang="en-GB" altLang="en-US"/>
              <a:pPr>
                <a:defRPr/>
              </a:pPr>
              <a:t>‹#›</a:t>
            </a:fld>
            <a:endParaRPr lang="en-GB" altLang="en-US"/>
          </a:p>
        </p:txBody>
      </p:sp>
    </p:spTree>
    <p:extLst>
      <p:ext uri="{BB962C8B-B14F-4D97-AF65-F5344CB8AC3E}">
        <p14:creationId xmlns:p14="http://schemas.microsoft.com/office/powerpoint/2010/main" val="400700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D996B-FA41-4E53-B19A-C38BBBB7EE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A233E-4214-4F52-A8F1-1E23562685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ED64A0-DACB-4623-990D-D398BC16B736}"/>
              </a:ext>
            </a:extLst>
          </p:cNvPr>
          <p:cNvSpPr>
            <a:spLocks noGrp="1"/>
          </p:cNvSpPr>
          <p:nvPr>
            <p:ph type="dt" sz="half" idx="10"/>
          </p:nvPr>
        </p:nvSpPr>
        <p:spPr/>
        <p:txBody>
          <a:bodyPr/>
          <a:lstStyle/>
          <a:p>
            <a:fld id="{48FD0E52-19B8-4A01-ABA1-BC673818CA7C}" type="datetimeFigureOut">
              <a:rPr lang="en-GB" smtClean="0"/>
              <a:t>31/08/2023</a:t>
            </a:fld>
            <a:endParaRPr lang="en-GB"/>
          </a:p>
        </p:txBody>
      </p:sp>
      <p:sp>
        <p:nvSpPr>
          <p:cNvPr id="5" name="Footer Placeholder 4">
            <a:extLst>
              <a:ext uri="{FF2B5EF4-FFF2-40B4-BE49-F238E27FC236}">
                <a16:creationId xmlns:a16="http://schemas.microsoft.com/office/drawing/2014/main" id="{49287AE1-B111-4EED-A693-83B7A03452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CEAB92-4F03-47F0-84F0-DD1CB96F75C8}"/>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9838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651B3-4293-426D-B154-CB05801F70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4FE5DF-6F3A-4FF8-9192-27AA276D1C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BBA65E-4D73-4698-84F0-818668586453}"/>
              </a:ext>
            </a:extLst>
          </p:cNvPr>
          <p:cNvSpPr>
            <a:spLocks noGrp="1"/>
          </p:cNvSpPr>
          <p:nvPr>
            <p:ph type="dt" sz="half" idx="10"/>
          </p:nvPr>
        </p:nvSpPr>
        <p:spPr/>
        <p:txBody>
          <a:bodyPr/>
          <a:lstStyle/>
          <a:p>
            <a:fld id="{48FD0E52-19B8-4A01-ABA1-BC673818CA7C}" type="datetimeFigureOut">
              <a:rPr lang="en-GB" smtClean="0"/>
              <a:t>31/08/2023</a:t>
            </a:fld>
            <a:endParaRPr lang="en-GB"/>
          </a:p>
        </p:txBody>
      </p:sp>
      <p:sp>
        <p:nvSpPr>
          <p:cNvPr id="5" name="Footer Placeholder 4">
            <a:extLst>
              <a:ext uri="{FF2B5EF4-FFF2-40B4-BE49-F238E27FC236}">
                <a16:creationId xmlns:a16="http://schemas.microsoft.com/office/drawing/2014/main" id="{2BC4DC40-4FF7-4BB2-ABEB-765F39FCB7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C644E2-FBF4-4BA5-8284-96612D254ECD}"/>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395073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E6147-D3EC-47FB-9394-EAEF8FB508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5C0E3A-8FB4-475F-BE78-2CE98856DD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968E72-A486-4C1D-8F1D-BE1D9E5B21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F8CED7C-DE6C-48DC-9919-F7A9E1C56D31}"/>
              </a:ext>
            </a:extLst>
          </p:cNvPr>
          <p:cNvSpPr>
            <a:spLocks noGrp="1"/>
          </p:cNvSpPr>
          <p:nvPr>
            <p:ph type="dt" sz="half" idx="10"/>
          </p:nvPr>
        </p:nvSpPr>
        <p:spPr/>
        <p:txBody>
          <a:bodyPr/>
          <a:lstStyle/>
          <a:p>
            <a:fld id="{48FD0E52-19B8-4A01-ABA1-BC673818CA7C}" type="datetimeFigureOut">
              <a:rPr lang="en-GB" smtClean="0"/>
              <a:t>31/08/2023</a:t>
            </a:fld>
            <a:endParaRPr lang="en-GB"/>
          </a:p>
        </p:txBody>
      </p:sp>
      <p:sp>
        <p:nvSpPr>
          <p:cNvPr id="6" name="Footer Placeholder 5">
            <a:extLst>
              <a:ext uri="{FF2B5EF4-FFF2-40B4-BE49-F238E27FC236}">
                <a16:creationId xmlns:a16="http://schemas.microsoft.com/office/drawing/2014/main" id="{59F760A1-2F8D-4683-AE21-59E9A24D96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872A3A-8BF1-4808-AB67-5B0307462F51}"/>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394955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697C6-B542-4259-A3F3-DB12B0BEF6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36679C-FAB8-4B1A-B7FA-D5E5AE4CE2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9F45C-D00B-4AB3-8B3D-D901911566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F490CB-79A1-426D-90CE-F099DCEFDF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09CE16-BAE6-4511-A0E4-6EE609CA8E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25B2F4-3E57-414B-B124-898C42FD46A9}"/>
              </a:ext>
            </a:extLst>
          </p:cNvPr>
          <p:cNvSpPr>
            <a:spLocks noGrp="1"/>
          </p:cNvSpPr>
          <p:nvPr>
            <p:ph type="dt" sz="half" idx="10"/>
          </p:nvPr>
        </p:nvSpPr>
        <p:spPr/>
        <p:txBody>
          <a:bodyPr/>
          <a:lstStyle/>
          <a:p>
            <a:fld id="{48FD0E52-19B8-4A01-ABA1-BC673818CA7C}" type="datetimeFigureOut">
              <a:rPr lang="en-GB" smtClean="0"/>
              <a:t>31/08/2023</a:t>
            </a:fld>
            <a:endParaRPr lang="en-GB"/>
          </a:p>
        </p:txBody>
      </p:sp>
      <p:sp>
        <p:nvSpPr>
          <p:cNvPr id="8" name="Footer Placeholder 7">
            <a:extLst>
              <a:ext uri="{FF2B5EF4-FFF2-40B4-BE49-F238E27FC236}">
                <a16:creationId xmlns:a16="http://schemas.microsoft.com/office/drawing/2014/main" id="{5243AE38-B394-442D-BF91-C6E7DC6064E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97D8B17-C0EA-4ECC-A424-EF169FFF325E}"/>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2490509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B95A0-56F4-4DFF-91F3-B41F8E84E19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F267ECF-3A37-447E-B46A-197CEFABBD9E}"/>
              </a:ext>
            </a:extLst>
          </p:cNvPr>
          <p:cNvSpPr>
            <a:spLocks noGrp="1"/>
          </p:cNvSpPr>
          <p:nvPr>
            <p:ph type="dt" sz="half" idx="10"/>
          </p:nvPr>
        </p:nvSpPr>
        <p:spPr/>
        <p:txBody>
          <a:bodyPr/>
          <a:lstStyle/>
          <a:p>
            <a:fld id="{48FD0E52-19B8-4A01-ABA1-BC673818CA7C}" type="datetimeFigureOut">
              <a:rPr lang="en-GB" smtClean="0"/>
              <a:t>31/08/2023</a:t>
            </a:fld>
            <a:endParaRPr lang="en-GB"/>
          </a:p>
        </p:txBody>
      </p:sp>
      <p:sp>
        <p:nvSpPr>
          <p:cNvPr id="4" name="Footer Placeholder 3">
            <a:extLst>
              <a:ext uri="{FF2B5EF4-FFF2-40B4-BE49-F238E27FC236}">
                <a16:creationId xmlns:a16="http://schemas.microsoft.com/office/drawing/2014/main" id="{B296FAB8-FF2B-49E4-A318-752D67C97E6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5A562CE-EB85-4A2F-BF4A-D95354D38BC6}"/>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290517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576015-82A8-4E45-A920-3007CF81F3EE}"/>
              </a:ext>
            </a:extLst>
          </p:cNvPr>
          <p:cNvSpPr>
            <a:spLocks noGrp="1"/>
          </p:cNvSpPr>
          <p:nvPr>
            <p:ph type="dt" sz="half" idx="10"/>
          </p:nvPr>
        </p:nvSpPr>
        <p:spPr/>
        <p:txBody>
          <a:bodyPr/>
          <a:lstStyle/>
          <a:p>
            <a:fld id="{48FD0E52-19B8-4A01-ABA1-BC673818CA7C}" type="datetimeFigureOut">
              <a:rPr lang="en-GB" smtClean="0"/>
              <a:t>31/08/2023</a:t>
            </a:fld>
            <a:endParaRPr lang="en-GB"/>
          </a:p>
        </p:txBody>
      </p:sp>
      <p:sp>
        <p:nvSpPr>
          <p:cNvPr id="3" name="Footer Placeholder 2">
            <a:extLst>
              <a:ext uri="{FF2B5EF4-FFF2-40B4-BE49-F238E27FC236}">
                <a16:creationId xmlns:a16="http://schemas.microsoft.com/office/drawing/2014/main" id="{DBAB7A54-B1DE-473A-B007-B067DD9A37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A69C6F4-DC90-4355-9BD1-783FC2B4B069}"/>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282416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373FD-72AC-41F2-9C73-0597E8BAFA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500904B-3BBC-4400-A38B-851E2E7FF0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EE4659-EC11-4A95-95EC-7E28721892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792F2E-0487-45AA-B7BC-90283755AD40}"/>
              </a:ext>
            </a:extLst>
          </p:cNvPr>
          <p:cNvSpPr>
            <a:spLocks noGrp="1"/>
          </p:cNvSpPr>
          <p:nvPr>
            <p:ph type="dt" sz="half" idx="10"/>
          </p:nvPr>
        </p:nvSpPr>
        <p:spPr/>
        <p:txBody>
          <a:bodyPr/>
          <a:lstStyle/>
          <a:p>
            <a:fld id="{48FD0E52-19B8-4A01-ABA1-BC673818CA7C}" type="datetimeFigureOut">
              <a:rPr lang="en-GB" smtClean="0"/>
              <a:t>31/08/2023</a:t>
            </a:fld>
            <a:endParaRPr lang="en-GB"/>
          </a:p>
        </p:txBody>
      </p:sp>
      <p:sp>
        <p:nvSpPr>
          <p:cNvPr id="6" name="Footer Placeholder 5">
            <a:extLst>
              <a:ext uri="{FF2B5EF4-FFF2-40B4-BE49-F238E27FC236}">
                <a16:creationId xmlns:a16="http://schemas.microsoft.com/office/drawing/2014/main" id="{FA669BCD-0BE8-4FC4-8E99-4F30F4DCF9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2D408E-4013-4268-BCCD-580259A154F9}"/>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248054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99F9C-25ED-4AD5-9643-E63EB78472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3AFCB39-866C-4DBF-AE19-93B8DA0051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0B4A928-1216-4A1D-B6EE-59FFDC9F99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864FD1-E11C-4DF5-9844-02038E752157}"/>
              </a:ext>
            </a:extLst>
          </p:cNvPr>
          <p:cNvSpPr>
            <a:spLocks noGrp="1"/>
          </p:cNvSpPr>
          <p:nvPr>
            <p:ph type="dt" sz="half" idx="10"/>
          </p:nvPr>
        </p:nvSpPr>
        <p:spPr/>
        <p:txBody>
          <a:bodyPr/>
          <a:lstStyle/>
          <a:p>
            <a:fld id="{48FD0E52-19B8-4A01-ABA1-BC673818CA7C}" type="datetimeFigureOut">
              <a:rPr lang="en-GB" smtClean="0"/>
              <a:t>31/08/2023</a:t>
            </a:fld>
            <a:endParaRPr lang="en-GB"/>
          </a:p>
        </p:txBody>
      </p:sp>
      <p:sp>
        <p:nvSpPr>
          <p:cNvPr id="6" name="Footer Placeholder 5">
            <a:extLst>
              <a:ext uri="{FF2B5EF4-FFF2-40B4-BE49-F238E27FC236}">
                <a16:creationId xmlns:a16="http://schemas.microsoft.com/office/drawing/2014/main" id="{A6557C3A-2721-415B-B16A-3CA5CE39E8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077D6-7B60-4DE8-92BF-53FA89613F6D}"/>
              </a:ext>
            </a:extLst>
          </p:cNvPr>
          <p:cNvSpPr>
            <a:spLocks noGrp="1"/>
          </p:cNvSpPr>
          <p:nvPr>
            <p:ph type="sldNum" sz="quarter" idx="12"/>
          </p:nvPr>
        </p:nvSpPr>
        <p:spPr/>
        <p:txBody>
          <a:bodyPr/>
          <a:lstStyle/>
          <a:p>
            <a:fld id="{F6440F1A-8176-450A-85E0-905EC2FBC138}" type="slidenum">
              <a:rPr lang="en-GB" smtClean="0"/>
              <a:t>‹#›</a:t>
            </a:fld>
            <a:endParaRPr lang="en-GB"/>
          </a:p>
        </p:txBody>
      </p:sp>
    </p:spTree>
    <p:extLst>
      <p:ext uri="{BB962C8B-B14F-4D97-AF65-F5344CB8AC3E}">
        <p14:creationId xmlns:p14="http://schemas.microsoft.com/office/powerpoint/2010/main" val="29764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19B8DB-18A7-41BA-8746-DF915A92AE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9AF5B6-A565-4B20-B4D4-778C99544B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AB0B1C-C17B-434C-B25A-C26A8553DD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D0E52-19B8-4A01-ABA1-BC673818CA7C}" type="datetimeFigureOut">
              <a:rPr lang="en-GB" smtClean="0"/>
              <a:t>31/08/2023</a:t>
            </a:fld>
            <a:endParaRPr lang="en-GB"/>
          </a:p>
        </p:txBody>
      </p:sp>
      <p:sp>
        <p:nvSpPr>
          <p:cNvPr id="5" name="Footer Placeholder 4">
            <a:extLst>
              <a:ext uri="{FF2B5EF4-FFF2-40B4-BE49-F238E27FC236}">
                <a16:creationId xmlns:a16="http://schemas.microsoft.com/office/drawing/2014/main" id="{4BC0AF9F-EA46-4D26-AAE7-25978F4751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52B3A6-1805-4441-8C50-476EBB8907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40F1A-8176-450A-85E0-905EC2FBC138}" type="slidenum">
              <a:rPr lang="en-GB" smtClean="0"/>
              <a:t>‹#›</a:t>
            </a:fld>
            <a:endParaRPr lang="en-GB"/>
          </a:p>
        </p:txBody>
      </p:sp>
    </p:spTree>
    <p:extLst>
      <p:ext uri="{BB962C8B-B14F-4D97-AF65-F5344CB8AC3E}">
        <p14:creationId xmlns:p14="http://schemas.microsoft.com/office/powerpoint/2010/main" val="911953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29.svg"/><Relationship Id="rId13" Type="http://schemas.openxmlformats.org/officeDocument/2006/relationships/image" Target="../media/image13.png"/><Relationship Id="rId3" Type="http://schemas.openxmlformats.org/officeDocument/2006/relationships/image" Target="../media/image36.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notesSlide" Target="../notesSlides/notesSlide6.xml"/><Relationship Id="rId1" Type="http://schemas.openxmlformats.org/officeDocument/2006/relationships/slideLayout" Target="../slideLayouts/slideLayout15.xml"/><Relationship Id="rId6" Type="http://schemas.openxmlformats.org/officeDocument/2006/relationships/image" Target="../media/image39.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37.svg"/><Relationship Id="rId9" Type="http://schemas.openxmlformats.org/officeDocument/2006/relationships/image" Target="../media/image30.png"/><Relationship Id="rId14" Type="http://schemas.openxmlformats.org/officeDocument/2006/relationships/image" Target="../media/image40.svg"/></Relationships>
</file>

<file path=ppt/slides/_rels/slide11.xml.rels><?xml version="1.0" encoding="UTF-8" standalone="yes"?>
<Relationships xmlns="http://schemas.openxmlformats.org/package/2006/relationships"><Relationship Id="rId8" Type="http://schemas.openxmlformats.org/officeDocument/2006/relationships/image" Target="../media/image29.svg"/><Relationship Id="rId13" Type="http://schemas.openxmlformats.org/officeDocument/2006/relationships/image" Target="../media/image13.png"/><Relationship Id="rId3" Type="http://schemas.openxmlformats.org/officeDocument/2006/relationships/image" Target="../media/image36.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image" Target="../media/image39.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37.svg"/><Relationship Id="rId9" Type="http://schemas.openxmlformats.org/officeDocument/2006/relationships/image" Target="../media/image30.png"/><Relationship Id="rId14" Type="http://schemas.openxmlformats.org/officeDocument/2006/relationships/image" Target="../media/image40.svg"/></Relationships>
</file>

<file path=ppt/slides/_rels/slide12.xml.rels><?xml version="1.0" encoding="UTF-8" standalone="yes"?>
<Relationships xmlns="http://schemas.openxmlformats.org/package/2006/relationships"><Relationship Id="rId8" Type="http://schemas.openxmlformats.org/officeDocument/2006/relationships/image" Target="../media/image29.svg"/><Relationship Id="rId13" Type="http://schemas.openxmlformats.org/officeDocument/2006/relationships/image" Target="../media/image13.png"/><Relationship Id="rId3" Type="http://schemas.openxmlformats.org/officeDocument/2006/relationships/image" Target="../media/image36.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notesSlide" Target="../notesSlides/notesSlide8.xml"/><Relationship Id="rId1" Type="http://schemas.openxmlformats.org/officeDocument/2006/relationships/slideLayout" Target="../slideLayouts/slideLayout15.xml"/><Relationship Id="rId6" Type="http://schemas.openxmlformats.org/officeDocument/2006/relationships/image" Target="../media/image39.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37.svg"/><Relationship Id="rId9" Type="http://schemas.openxmlformats.org/officeDocument/2006/relationships/image" Target="../media/image30.png"/><Relationship Id="rId14" Type="http://schemas.openxmlformats.org/officeDocument/2006/relationships/image" Target="../media/image40.svg"/></Relationships>
</file>

<file path=ppt/slides/_rels/slide13.xml.rels><?xml version="1.0" encoding="UTF-8" standalone="yes"?>
<Relationships xmlns="http://schemas.openxmlformats.org/package/2006/relationships"><Relationship Id="rId8" Type="http://schemas.openxmlformats.org/officeDocument/2006/relationships/image" Target="../media/image29.svg"/><Relationship Id="rId13" Type="http://schemas.openxmlformats.org/officeDocument/2006/relationships/image" Target="../media/image34.png"/><Relationship Id="rId3" Type="http://schemas.openxmlformats.org/officeDocument/2006/relationships/image" Target="../media/image36.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notesSlide" Target="../notesSlides/notesSlide9.xml"/><Relationship Id="rId1" Type="http://schemas.openxmlformats.org/officeDocument/2006/relationships/slideLayout" Target="../slideLayouts/slideLayout15.xml"/><Relationship Id="rId6" Type="http://schemas.openxmlformats.org/officeDocument/2006/relationships/image" Target="../media/image39.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41.svg"/><Relationship Id="rId4" Type="http://schemas.openxmlformats.org/officeDocument/2006/relationships/image" Target="../media/image37.svg"/><Relationship Id="rId9" Type="http://schemas.openxmlformats.org/officeDocument/2006/relationships/image" Target="../media/image9.png"/><Relationship Id="rId14" Type="http://schemas.openxmlformats.org/officeDocument/2006/relationships/image" Target="../media/image42.svg"/></Relationships>
</file>

<file path=ppt/slides/_rels/slide14.xml.rels><?xml version="1.0" encoding="UTF-8" standalone="yes"?>
<Relationships xmlns="http://schemas.openxmlformats.org/package/2006/relationships"><Relationship Id="rId8" Type="http://schemas.openxmlformats.org/officeDocument/2006/relationships/image" Target="../media/image43.svg"/><Relationship Id="rId13" Type="http://schemas.openxmlformats.org/officeDocument/2006/relationships/image" Target="../media/image34.png"/><Relationship Id="rId3" Type="http://schemas.openxmlformats.org/officeDocument/2006/relationships/image" Target="../media/image36.png"/><Relationship Id="rId7" Type="http://schemas.openxmlformats.org/officeDocument/2006/relationships/image" Target="../media/image7.png"/><Relationship Id="rId12" Type="http://schemas.openxmlformats.org/officeDocument/2006/relationships/image" Target="../media/image33.svg"/><Relationship Id="rId2" Type="http://schemas.openxmlformats.org/officeDocument/2006/relationships/notesSlide" Target="../notesSlides/notesSlide10.xml"/><Relationship Id="rId1" Type="http://schemas.openxmlformats.org/officeDocument/2006/relationships/slideLayout" Target="../slideLayouts/slideLayout15.xml"/><Relationship Id="rId6" Type="http://schemas.openxmlformats.org/officeDocument/2006/relationships/image" Target="../media/image39.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44.svg"/><Relationship Id="rId4" Type="http://schemas.openxmlformats.org/officeDocument/2006/relationships/image" Target="../media/image37.svg"/><Relationship Id="rId9" Type="http://schemas.openxmlformats.org/officeDocument/2006/relationships/image" Target="../media/image30.png"/><Relationship Id="rId14" Type="http://schemas.openxmlformats.org/officeDocument/2006/relationships/image" Target="../media/image42.svg"/></Relationships>
</file>

<file path=ppt/slides/_rels/slide15.xml.rels><?xml version="1.0" encoding="UTF-8" standalone="yes"?>
<Relationships xmlns="http://schemas.openxmlformats.org/package/2006/relationships"><Relationship Id="rId8" Type="http://schemas.openxmlformats.org/officeDocument/2006/relationships/image" Target="../media/image45.svg"/><Relationship Id="rId13" Type="http://schemas.openxmlformats.org/officeDocument/2006/relationships/image" Target="../media/image34.png"/><Relationship Id="rId3" Type="http://schemas.openxmlformats.org/officeDocument/2006/relationships/image" Target="../media/image36.png"/><Relationship Id="rId7" Type="http://schemas.openxmlformats.org/officeDocument/2006/relationships/image" Target="../media/image28.png"/><Relationship Id="rId12" Type="http://schemas.openxmlformats.org/officeDocument/2006/relationships/image" Target="../media/image46.svg"/><Relationship Id="rId2" Type="http://schemas.openxmlformats.org/officeDocument/2006/relationships/notesSlide" Target="../notesSlides/notesSlide11.xml"/><Relationship Id="rId1" Type="http://schemas.openxmlformats.org/officeDocument/2006/relationships/slideLayout" Target="../slideLayouts/slideLayout15.xml"/><Relationship Id="rId6" Type="http://schemas.openxmlformats.org/officeDocument/2006/relationships/image" Target="../media/image39.svg"/><Relationship Id="rId11" Type="http://schemas.openxmlformats.org/officeDocument/2006/relationships/image" Target="../media/image11.png"/><Relationship Id="rId5" Type="http://schemas.openxmlformats.org/officeDocument/2006/relationships/image" Target="../media/image26.png"/><Relationship Id="rId10" Type="http://schemas.openxmlformats.org/officeDocument/2006/relationships/image" Target="../media/image44.svg"/><Relationship Id="rId4" Type="http://schemas.openxmlformats.org/officeDocument/2006/relationships/image" Target="../media/image37.svg"/><Relationship Id="rId9" Type="http://schemas.openxmlformats.org/officeDocument/2006/relationships/image" Target="../media/image30.png"/><Relationship Id="rId14" Type="http://schemas.openxmlformats.org/officeDocument/2006/relationships/image" Target="../media/image42.svg"/></Relationships>
</file>

<file path=ppt/slides/_rels/slide16.xml.rels><?xml version="1.0" encoding="UTF-8" standalone="yes"?>
<Relationships xmlns="http://schemas.openxmlformats.org/package/2006/relationships"><Relationship Id="rId8" Type="http://schemas.openxmlformats.org/officeDocument/2006/relationships/image" Target="../media/image45.svg"/><Relationship Id="rId13" Type="http://schemas.openxmlformats.org/officeDocument/2006/relationships/image" Target="../media/image34.png"/><Relationship Id="rId3" Type="http://schemas.openxmlformats.org/officeDocument/2006/relationships/image" Target="../media/image36.png"/><Relationship Id="rId7" Type="http://schemas.openxmlformats.org/officeDocument/2006/relationships/image" Target="../media/image28.png"/><Relationship Id="rId12" Type="http://schemas.openxmlformats.org/officeDocument/2006/relationships/image" Target="../media/image46.svg"/><Relationship Id="rId2" Type="http://schemas.openxmlformats.org/officeDocument/2006/relationships/notesSlide" Target="../notesSlides/notesSlide12.xml"/><Relationship Id="rId1" Type="http://schemas.openxmlformats.org/officeDocument/2006/relationships/slideLayout" Target="../slideLayouts/slideLayout15.xml"/><Relationship Id="rId6" Type="http://schemas.openxmlformats.org/officeDocument/2006/relationships/image" Target="../media/image39.svg"/><Relationship Id="rId11" Type="http://schemas.openxmlformats.org/officeDocument/2006/relationships/image" Target="../media/image11.png"/><Relationship Id="rId5" Type="http://schemas.openxmlformats.org/officeDocument/2006/relationships/image" Target="../media/image26.png"/><Relationship Id="rId15" Type="http://schemas.openxmlformats.org/officeDocument/2006/relationships/hyperlink" Target="https://www.gov.uk/government/organisations/disclosure-and-barring-service" TargetMode="External"/><Relationship Id="rId10" Type="http://schemas.openxmlformats.org/officeDocument/2006/relationships/image" Target="../media/image44.svg"/><Relationship Id="rId4" Type="http://schemas.openxmlformats.org/officeDocument/2006/relationships/image" Target="../media/image37.svg"/><Relationship Id="rId9" Type="http://schemas.openxmlformats.org/officeDocument/2006/relationships/image" Target="../media/image30.png"/><Relationship Id="rId14" Type="http://schemas.openxmlformats.org/officeDocument/2006/relationships/image" Target="../media/image42.svg"/></Relationships>
</file>

<file path=ppt/slides/_rels/slide17.xml.rels><?xml version="1.0" encoding="UTF-8" standalone="yes"?>
<Relationships xmlns="http://schemas.openxmlformats.org/package/2006/relationships"><Relationship Id="rId8" Type="http://schemas.openxmlformats.org/officeDocument/2006/relationships/image" Target="../media/image45.svg"/><Relationship Id="rId13" Type="http://schemas.openxmlformats.org/officeDocument/2006/relationships/image" Target="../media/image34.png"/><Relationship Id="rId3" Type="http://schemas.openxmlformats.org/officeDocument/2006/relationships/image" Target="../media/image36.png"/><Relationship Id="rId7" Type="http://schemas.openxmlformats.org/officeDocument/2006/relationships/image" Target="../media/image28.png"/><Relationship Id="rId12" Type="http://schemas.openxmlformats.org/officeDocument/2006/relationships/image" Target="../media/image46.svg"/><Relationship Id="rId2" Type="http://schemas.openxmlformats.org/officeDocument/2006/relationships/notesSlide" Target="../notesSlides/notesSlide13.xml"/><Relationship Id="rId1" Type="http://schemas.openxmlformats.org/officeDocument/2006/relationships/slideLayout" Target="../slideLayouts/slideLayout15.xml"/><Relationship Id="rId6" Type="http://schemas.openxmlformats.org/officeDocument/2006/relationships/image" Target="../media/image39.svg"/><Relationship Id="rId11" Type="http://schemas.openxmlformats.org/officeDocument/2006/relationships/image" Target="../media/image11.png"/><Relationship Id="rId5" Type="http://schemas.openxmlformats.org/officeDocument/2006/relationships/image" Target="../media/image26.png"/><Relationship Id="rId10" Type="http://schemas.openxmlformats.org/officeDocument/2006/relationships/image" Target="../media/image44.svg"/><Relationship Id="rId4" Type="http://schemas.openxmlformats.org/officeDocument/2006/relationships/image" Target="../media/image37.svg"/><Relationship Id="rId9" Type="http://schemas.openxmlformats.org/officeDocument/2006/relationships/image" Target="../media/image30.png"/><Relationship Id="rId14" Type="http://schemas.openxmlformats.org/officeDocument/2006/relationships/image" Target="../media/image42.svg"/></Relationships>
</file>

<file path=ppt/slides/_rels/slide18.xml.rels><?xml version="1.0" encoding="UTF-8" standalone="yes"?>
<Relationships xmlns="http://schemas.openxmlformats.org/package/2006/relationships"><Relationship Id="rId8" Type="http://schemas.openxmlformats.org/officeDocument/2006/relationships/image" Target="../media/image45.svg"/><Relationship Id="rId13" Type="http://schemas.openxmlformats.org/officeDocument/2006/relationships/image" Target="../media/image34.png"/><Relationship Id="rId3" Type="http://schemas.openxmlformats.org/officeDocument/2006/relationships/image" Target="../media/image36.png"/><Relationship Id="rId7" Type="http://schemas.openxmlformats.org/officeDocument/2006/relationships/image" Target="../media/image28.png"/><Relationship Id="rId12" Type="http://schemas.openxmlformats.org/officeDocument/2006/relationships/image" Target="../media/image46.svg"/><Relationship Id="rId2" Type="http://schemas.openxmlformats.org/officeDocument/2006/relationships/notesSlide" Target="../notesSlides/notesSlide14.xml"/><Relationship Id="rId1" Type="http://schemas.openxmlformats.org/officeDocument/2006/relationships/slideLayout" Target="../slideLayouts/slideLayout15.xml"/><Relationship Id="rId6" Type="http://schemas.openxmlformats.org/officeDocument/2006/relationships/image" Target="../media/image39.svg"/><Relationship Id="rId11" Type="http://schemas.openxmlformats.org/officeDocument/2006/relationships/image" Target="../media/image11.png"/><Relationship Id="rId5" Type="http://schemas.openxmlformats.org/officeDocument/2006/relationships/image" Target="../media/image26.png"/><Relationship Id="rId10" Type="http://schemas.openxmlformats.org/officeDocument/2006/relationships/image" Target="../media/image44.svg"/><Relationship Id="rId4" Type="http://schemas.openxmlformats.org/officeDocument/2006/relationships/image" Target="../media/image37.svg"/><Relationship Id="rId9" Type="http://schemas.openxmlformats.org/officeDocument/2006/relationships/image" Target="../media/image30.png"/><Relationship Id="rId14" Type="http://schemas.openxmlformats.org/officeDocument/2006/relationships/image" Target="../media/image42.sv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4.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slides/_rels/slide5.xml.rels><?xml version="1.0" encoding="UTF-8" standalone="yes"?>
<Relationships xmlns="http://schemas.openxmlformats.org/package/2006/relationships"><Relationship Id="rId3" Type="http://schemas.openxmlformats.org/officeDocument/2006/relationships/hyperlink" Target="https://hcpcapplication.hcpc-uk.org/online-application/" TargetMode="External"/><Relationship Id="rId2" Type="http://schemas.openxmlformats.org/officeDocument/2006/relationships/hyperlink" Target="https://hcpcapplication.hcpc-uk.org/"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8" Type="http://schemas.openxmlformats.org/officeDocument/2006/relationships/image" Target="../media/image29.svg"/><Relationship Id="rId13" Type="http://schemas.openxmlformats.org/officeDocument/2006/relationships/image" Target="../media/image34.png"/><Relationship Id="rId3" Type="http://schemas.openxmlformats.org/officeDocument/2006/relationships/image" Target="../media/image3.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 Id="rId14" Type="http://schemas.openxmlformats.org/officeDocument/2006/relationships/image" Target="../media/image35.svg"/></Relationships>
</file>

<file path=ppt/slides/_rels/slide7.xml.rels><?xml version="1.0" encoding="UTF-8" standalone="yes"?>
<Relationships xmlns="http://schemas.openxmlformats.org/package/2006/relationships"><Relationship Id="rId8" Type="http://schemas.openxmlformats.org/officeDocument/2006/relationships/image" Target="../media/image29.svg"/><Relationship Id="rId13" Type="http://schemas.openxmlformats.org/officeDocument/2006/relationships/image" Target="../media/image34.png"/><Relationship Id="rId3" Type="http://schemas.openxmlformats.org/officeDocument/2006/relationships/image" Target="../media/image36.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image" Target="../media/image38.svg"/><Relationship Id="rId11" Type="http://schemas.openxmlformats.org/officeDocument/2006/relationships/image" Target="../media/image32.png"/><Relationship Id="rId5" Type="http://schemas.openxmlformats.org/officeDocument/2006/relationships/image" Target="../media/image5.png"/><Relationship Id="rId15" Type="http://schemas.openxmlformats.org/officeDocument/2006/relationships/hyperlink" Target="https://www.hcpc-uk.org/globalassets/registration/application-forms/hcpc-course-information-form.docx" TargetMode="External"/><Relationship Id="rId10" Type="http://schemas.openxmlformats.org/officeDocument/2006/relationships/image" Target="../media/image31.svg"/><Relationship Id="rId4" Type="http://schemas.openxmlformats.org/officeDocument/2006/relationships/image" Target="../media/image37.svg"/><Relationship Id="rId9" Type="http://schemas.openxmlformats.org/officeDocument/2006/relationships/image" Target="../media/image30.png"/><Relationship Id="rId14" Type="http://schemas.openxmlformats.org/officeDocument/2006/relationships/image" Target="../media/image35.svg"/></Relationships>
</file>

<file path=ppt/slides/_rels/slide8.xml.rels><?xml version="1.0" encoding="UTF-8" standalone="yes"?>
<Relationships xmlns="http://schemas.openxmlformats.org/package/2006/relationships"><Relationship Id="rId8" Type="http://schemas.openxmlformats.org/officeDocument/2006/relationships/image" Target="../media/image29.svg"/><Relationship Id="rId13" Type="http://schemas.openxmlformats.org/officeDocument/2006/relationships/image" Target="../media/image34.png"/><Relationship Id="rId3" Type="http://schemas.openxmlformats.org/officeDocument/2006/relationships/image" Target="../media/image36.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image" Target="../media/image38.svg"/><Relationship Id="rId11" Type="http://schemas.openxmlformats.org/officeDocument/2006/relationships/image" Target="../media/image32.png"/><Relationship Id="rId5" Type="http://schemas.openxmlformats.org/officeDocument/2006/relationships/image" Target="../media/image5.png"/><Relationship Id="rId10" Type="http://schemas.openxmlformats.org/officeDocument/2006/relationships/image" Target="../media/image31.svg"/><Relationship Id="rId4" Type="http://schemas.openxmlformats.org/officeDocument/2006/relationships/image" Target="../media/image37.svg"/><Relationship Id="rId9" Type="http://schemas.openxmlformats.org/officeDocument/2006/relationships/image" Target="../media/image30.png"/><Relationship Id="rId14" Type="http://schemas.openxmlformats.org/officeDocument/2006/relationships/image" Target="../media/image35.svg"/></Relationships>
</file>

<file path=ppt/slides/_rels/slide9.xml.rels><?xml version="1.0" encoding="UTF-8" standalone="yes"?>
<Relationships xmlns="http://schemas.openxmlformats.org/package/2006/relationships"><Relationship Id="rId8" Type="http://schemas.openxmlformats.org/officeDocument/2006/relationships/image" Target="../media/image29.svg"/><Relationship Id="rId13" Type="http://schemas.openxmlformats.org/officeDocument/2006/relationships/image" Target="../media/image34.png"/><Relationship Id="rId3" Type="http://schemas.openxmlformats.org/officeDocument/2006/relationships/image" Target="../media/image36.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image" Target="../media/image38.svg"/><Relationship Id="rId11" Type="http://schemas.openxmlformats.org/officeDocument/2006/relationships/image" Target="../media/image32.png"/><Relationship Id="rId5" Type="http://schemas.openxmlformats.org/officeDocument/2006/relationships/image" Target="../media/image5.png"/><Relationship Id="rId10" Type="http://schemas.openxmlformats.org/officeDocument/2006/relationships/image" Target="../media/image31.svg"/><Relationship Id="rId4" Type="http://schemas.openxmlformats.org/officeDocument/2006/relationships/image" Target="../media/image37.svg"/><Relationship Id="rId9" Type="http://schemas.openxmlformats.org/officeDocument/2006/relationships/image" Target="../media/image30.png"/><Relationship Id="rId14" Type="http://schemas.openxmlformats.org/officeDocument/2006/relationships/image" Target="../media/image3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A colorful triangles on a black background&#10;&#10;Description automatically generated">
            <a:extLst>
              <a:ext uri="{FF2B5EF4-FFF2-40B4-BE49-F238E27FC236}">
                <a16:creationId xmlns:a16="http://schemas.microsoft.com/office/drawing/2014/main" id="{31E820AB-5EA6-98AF-9C07-86FC161484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332" y="0"/>
            <a:ext cx="1029985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descr="A blue and black text&#10;&#10;Description automatically generated">
            <a:extLst>
              <a:ext uri="{FF2B5EF4-FFF2-40B4-BE49-F238E27FC236}">
                <a16:creationId xmlns:a16="http://schemas.microsoft.com/office/drawing/2014/main" id="{66930AE4-80B6-C0A8-2CC3-BB39DF6FF8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2809" y="5241191"/>
            <a:ext cx="394652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Box 6">
            <a:extLst>
              <a:ext uri="{FF2B5EF4-FFF2-40B4-BE49-F238E27FC236}">
                <a16:creationId xmlns:a16="http://schemas.microsoft.com/office/drawing/2014/main" id="{8C8434A6-E84F-EC99-7D8C-8C9F407B8DF3}"/>
              </a:ext>
            </a:extLst>
          </p:cNvPr>
          <p:cNvSpPr txBox="1">
            <a:spLocks noChangeArrowheads="1"/>
          </p:cNvSpPr>
          <p:nvPr/>
        </p:nvSpPr>
        <p:spPr bwMode="auto">
          <a:xfrm>
            <a:off x="5928734" y="820326"/>
            <a:ext cx="5654674"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US" altLang="en-US" sz="4400" b="1" dirty="0">
                <a:solidFill>
                  <a:srgbClr val="20ADB7"/>
                </a:solidFill>
                <a:latin typeface="Montserrat" panose="00000500000000000000" pitchFamily="50" charset="0"/>
              </a:rPr>
              <a:t>INTERNATIONAL</a:t>
            </a:r>
            <a:endParaRPr lang="en-ZA" altLang="en-US" sz="4400" b="1" dirty="0">
              <a:solidFill>
                <a:srgbClr val="20ADB7"/>
              </a:solidFill>
              <a:latin typeface="Montserrat" panose="00000500000000000000" pitchFamily="50" charset="0"/>
            </a:endParaRPr>
          </a:p>
          <a:p>
            <a:pPr algn="ctr">
              <a:lnSpc>
                <a:spcPts val="5000"/>
              </a:lnSpc>
            </a:pPr>
            <a:r>
              <a:rPr lang="en-ZA" altLang="en-US" sz="4400" b="1" dirty="0">
                <a:solidFill>
                  <a:srgbClr val="20ADB7"/>
                </a:solidFill>
                <a:latin typeface="Montserrat" panose="00000500000000000000" pitchFamily="50" charset="0"/>
              </a:rPr>
              <a:t>AHP/HSS </a:t>
            </a:r>
          </a:p>
          <a:p>
            <a:pPr algn="r">
              <a:lnSpc>
                <a:spcPts val="3000"/>
              </a:lnSpc>
            </a:pPr>
            <a:endParaRPr lang="en-GB" sz="2800" dirty="0"/>
          </a:p>
          <a:p>
            <a:pPr algn="ctr"/>
            <a:r>
              <a:rPr lang="en-GB" sz="3200" dirty="0"/>
              <a:t>Health Care Professional Council (HCPC)</a:t>
            </a:r>
          </a:p>
        </p:txBody>
      </p:sp>
      <p:sp>
        <p:nvSpPr>
          <p:cNvPr id="2" name="Footer Placeholder 4">
            <a:extLst>
              <a:ext uri="{FF2B5EF4-FFF2-40B4-BE49-F238E27FC236}">
                <a16:creationId xmlns:a16="http://schemas.microsoft.com/office/drawing/2014/main" id="{59639686-E0C2-2F6C-D024-2B2BF0FECDD8}"/>
              </a:ext>
            </a:extLst>
          </p:cNvPr>
          <p:cNvSpPr txBox="1">
            <a:spLocks/>
          </p:cNvSpPr>
          <p:nvPr/>
        </p:nvSpPr>
        <p:spPr>
          <a:xfrm>
            <a:off x="6221277" y="3894510"/>
            <a:ext cx="5069589" cy="33193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dirty="0">
                <a:solidFill>
                  <a:schemeClr val="tx1">
                    <a:tint val="75000"/>
                  </a:schemeClr>
                </a:solidFill>
              </a:rPr>
              <a:t>Alice McConnell </a:t>
            </a:r>
          </a:p>
          <a:p>
            <a:pPr algn="ctr"/>
            <a:r>
              <a:rPr lang="en-GB" sz="1400" dirty="0">
                <a:solidFill>
                  <a:schemeClr val="tx1">
                    <a:tint val="75000"/>
                  </a:schemeClr>
                </a:solidFill>
              </a:rPr>
              <a:t>– Head Of International &amp; Permanent Recruitment </a:t>
            </a:r>
          </a:p>
          <a:p>
            <a:pPr algn="ctr"/>
            <a:endParaRPr lang="en-GB"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Shape 760">
            <a:extLst>
              <a:ext uri="{FF2B5EF4-FFF2-40B4-BE49-F238E27FC236}">
                <a16:creationId xmlns:a16="http://schemas.microsoft.com/office/drawing/2014/main" id="{60008F33-091D-8D53-FD0D-1C6FFD3A3AE9}"/>
              </a:ext>
            </a:extLst>
          </p:cNvPr>
          <p:cNvSpPr>
            <a:spLocks noChangeArrowheads="1"/>
          </p:cNvSpPr>
          <p:nvPr/>
        </p:nvSpPr>
        <p:spPr bwMode="auto">
          <a:xfrm>
            <a:off x="4325163" y="1832754"/>
            <a:ext cx="1695450" cy="2490788"/>
          </a:xfrm>
          <a:prstGeom prst="rect">
            <a:avLst/>
          </a:prstGeom>
          <a:gradFill rotWithShape="0">
            <a:gsLst>
              <a:gs pos="0">
                <a:srgbClr val="20ADB7"/>
              </a:gs>
              <a:gs pos="27000">
                <a:srgbClr val="20ADB7"/>
              </a:gs>
              <a:gs pos="100000">
                <a:srgbClr val="EEB52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49" name="Shape 749">
            <a:extLst>
              <a:ext uri="{FF2B5EF4-FFF2-40B4-BE49-F238E27FC236}">
                <a16:creationId xmlns:a16="http://schemas.microsoft.com/office/drawing/2014/main" id="{EBE4A711-ACC7-B0D4-7D46-0AFC12FE8625}"/>
              </a:ext>
            </a:extLst>
          </p:cNvPr>
          <p:cNvSpPr/>
          <p:nvPr/>
        </p:nvSpPr>
        <p:spPr>
          <a:xfrm>
            <a:off x="3095829" y="2813329"/>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rgbClr val="20ADB7"/>
              </a:solidFill>
              <a:latin typeface="Calibri"/>
              <a:ea typeface="Calibri"/>
              <a:cs typeface="Calibri"/>
              <a:sym typeface="Calibri"/>
            </a:endParaRP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2578427"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3" name="Shape 753">
            <a:extLst>
              <a:ext uri="{FF2B5EF4-FFF2-40B4-BE49-F238E27FC236}">
                <a16:creationId xmlns:a16="http://schemas.microsoft.com/office/drawing/2014/main" id="{01CD603C-2ED9-550D-5F41-EB882B7FBADB}"/>
              </a:ext>
            </a:extLst>
          </p:cNvPr>
          <p:cNvSpPr/>
          <p:nvPr/>
        </p:nvSpPr>
        <p:spPr>
          <a:xfrm>
            <a:off x="4823031" y="2815417"/>
            <a:ext cx="685800" cy="19050"/>
          </a:xfrm>
          <a:prstGeom prst="roundRect">
            <a:avLst>
              <a:gd name="adj" fmla="val 50000"/>
            </a:avLst>
          </a:prstGeom>
          <a:solidFill>
            <a:schemeClr val="bg1"/>
          </a:solidFill>
          <a:ln>
            <a:solidFill>
              <a:schemeClr val="bg1"/>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6083506"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7" name="Shape 757">
            <a:extLst>
              <a:ext uri="{FF2B5EF4-FFF2-40B4-BE49-F238E27FC236}">
                <a16:creationId xmlns:a16="http://schemas.microsoft.com/office/drawing/2014/main" id="{F4AEFBB7-BCF2-F668-5AF8-39BB42C0A87F}"/>
              </a:ext>
            </a:extLst>
          </p:cNvPr>
          <p:cNvSpPr/>
          <p:nvPr/>
        </p:nvSpPr>
        <p:spPr>
          <a:xfrm>
            <a:off x="6593094"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72" name="Shape 761">
            <a:extLst>
              <a:ext uri="{FF2B5EF4-FFF2-40B4-BE49-F238E27FC236}">
                <a16:creationId xmlns:a16="http://schemas.microsoft.com/office/drawing/2014/main" id="{AD5D6BB0-948F-E36F-6D37-2A40087AC99C}"/>
              </a:ext>
            </a:extLst>
          </p:cNvPr>
          <p:cNvSpPr>
            <a:spLocks noChangeArrowheads="1"/>
          </p:cNvSpPr>
          <p:nvPr/>
        </p:nvSpPr>
        <p:spPr bwMode="auto">
          <a:xfrm>
            <a:off x="1346894" y="2810654"/>
            <a:ext cx="685800" cy="28575"/>
          </a:xfrm>
          <a:prstGeom prst="roundRect">
            <a:avLst>
              <a:gd name="adj" fmla="val 50000"/>
            </a:avLst>
          </a:prstGeom>
          <a:solidFill>
            <a:srgbClr val="20ADB7"/>
          </a:solidFill>
          <a:ln>
            <a:solidFill>
              <a:srgbClr val="20ADB7"/>
            </a:solidFill>
          </a:ln>
        </p:spPr>
        <p:txBody>
          <a:bodyPr lIns="109700" tIns="54850" rIns="109700" bIns="54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784055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5" name="Shape 765">
            <a:extLst>
              <a:ext uri="{FF2B5EF4-FFF2-40B4-BE49-F238E27FC236}">
                <a16:creationId xmlns:a16="http://schemas.microsoft.com/office/drawing/2014/main" id="{ADDAD1E7-D274-C7CA-5D52-D7D81E0B658E}"/>
              </a:ext>
            </a:extLst>
          </p:cNvPr>
          <p:cNvSpPr/>
          <p:nvPr/>
        </p:nvSpPr>
        <p:spPr>
          <a:xfrm>
            <a:off x="8350139"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2" name="Text Placeholder 1">
            <a:extLst>
              <a:ext uri="{FF2B5EF4-FFF2-40B4-BE49-F238E27FC236}">
                <a16:creationId xmlns:a16="http://schemas.microsoft.com/office/drawing/2014/main" id="{D37A699D-6D85-CA53-E76C-E3856F073726}"/>
              </a:ext>
            </a:extLst>
          </p:cNvPr>
          <p:cNvSpPr txBox="1">
            <a:spLocks/>
          </p:cNvSpPr>
          <p:nvPr/>
        </p:nvSpPr>
        <p:spPr>
          <a:xfrm>
            <a:off x="980031" y="2972579"/>
            <a:ext cx="1385936" cy="744543"/>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1</a:t>
            </a:r>
          </a:p>
          <a:p>
            <a:pPr marL="0" indent="0" algn="ctr" defTabSz="914354">
              <a:buNone/>
              <a:defRPr/>
            </a:pPr>
            <a:r>
              <a:rPr lang="en-US" sz="1600" dirty="0">
                <a:solidFill>
                  <a:schemeClr val="tx1">
                    <a:lumMod val="50000"/>
                    <a:lumOff val="50000"/>
                  </a:schemeClr>
                </a:solidFill>
              </a:rPr>
              <a:t>Your details</a:t>
            </a:r>
          </a:p>
        </p:txBody>
      </p:sp>
      <p:sp>
        <p:nvSpPr>
          <p:cNvPr id="3" name="Text Placeholder 1">
            <a:extLst>
              <a:ext uri="{FF2B5EF4-FFF2-40B4-BE49-F238E27FC236}">
                <a16:creationId xmlns:a16="http://schemas.microsoft.com/office/drawing/2014/main" id="{A325FD1F-277A-7E06-9A95-3A83EBE36CC3}"/>
              </a:ext>
            </a:extLst>
          </p:cNvPr>
          <p:cNvSpPr txBox="1">
            <a:spLocks/>
          </p:cNvSpPr>
          <p:nvPr/>
        </p:nvSpPr>
        <p:spPr>
          <a:xfrm>
            <a:off x="2757855" y="2972579"/>
            <a:ext cx="1245304" cy="936654"/>
          </a:xfrm>
          <a:prstGeom prst="rect">
            <a:avLst/>
          </a:prstGeom>
          <a:noFill/>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2</a:t>
            </a:r>
          </a:p>
          <a:p>
            <a:pPr marL="0" indent="0" algn="ctr" defTabSz="914354">
              <a:buNone/>
              <a:defRPr/>
            </a:pPr>
            <a:r>
              <a:rPr lang="en-US" sz="1600" dirty="0">
                <a:solidFill>
                  <a:schemeClr val="tx1">
                    <a:lumMod val="50000"/>
                    <a:lumOff val="50000"/>
                  </a:schemeClr>
                </a:solidFill>
              </a:rPr>
              <a:t>Your qualification</a:t>
            </a:r>
          </a:p>
        </p:txBody>
      </p:sp>
      <p:sp>
        <p:nvSpPr>
          <p:cNvPr id="4" name="Text Placeholder 1">
            <a:extLst>
              <a:ext uri="{FF2B5EF4-FFF2-40B4-BE49-F238E27FC236}">
                <a16:creationId xmlns:a16="http://schemas.microsoft.com/office/drawing/2014/main" id="{E42F6672-6A59-CB46-81E4-7756945D5423}"/>
              </a:ext>
            </a:extLst>
          </p:cNvPr>
          <p:cNvSpPr txBox="1">
            <a:spLocks/>
          </p:cNvSpPr>
          <p:nvPr/>
        </p:nvSpPr>
        <p:spPr>
          <a:xfrm>
            <a:off x="4575688" y="2972579"/>
            <a:ext cx="1212070"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chemeClr val="bg1"/>
                </a:solidFill>
              </a:rPr>
              <a:t>Section 3</a:t>
            </a:r>
          </a:p>
          <a:p>
            <a:pPr marL="0" indent="0" algn="ctr" defTabSz="914354">
              <a:buNone/>
              <a:defRPr/>
            </a:pPr>
            <a:r>
              <a:rPr lang="en-US" sz="1600" dirty="0">
                <a:solidFill>
                  <a:schemeClr val="bg1"/>
                </a:solidFill>
              </a:rPr>
              <a:t>Professional experience</a:t>
            </a:r>
          </a:p>
        </p:txBody>
      </p:sp>
      <p:sp>
        <p:nvSpPr>
          <p:cNvPr id="5" name="Text Placeholder 1">
            <a:extLst>
              <a:ext uri="{FF2B5EF4-FFF2-40B4-BE49-F238E27FC236}">
                <a16:creationId xmlns:a16="http://schemas.microsoft.com/office/drawing/2014/main" id="{8E3B5555-9B5F-D0F1-8C44-FA40773802CE}"/>
              </a:ext>
            </a:extLst>
          </p:cNvPr>
          <p:cNvSpPr txBox="1">
            <a:spLocks/>
          </p:cNvSpPr>
          <p:nvPr/>
        </p:nvSpPr>
        <p:spPr>
          <a:xfrm>
            <a:off x="6157527" y="2972579"/>
            <a:ext cx="1572642" cy="1267186"/>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4</a:t>
            </a:r>
          </a:p>
          <a:p>
            <a:pPr marL="0" indent="0" algn="ctr" defTabSz="914354">
              <a:buNone/>
              <a:defRPr/>
            </a:pPr>
            <a:r>
              <a:rPr lang="en-US" sz="1600" dirty="0">
                <a:solidFill>
                  <a:schemeClr val="tx1">
                    <a:lumMod val="50000"/>
                    <a:lumOff val="50000"/>
                  </a:schemeClr>
                </a:solidFill>
              </a:rPr>
              <a:t>Professional registration and membership</a:t>
            </a:r>
          </a:p>
        </p:txBody>
      </p:sp>
      <p:sp>
        <p:nvSpPr>
          <p:cNvPr id="6" name="Text Placeholder 1">
            <a:extLst>
              <a:ext uri="{FF2B5EF4-FFF2-40B4-BE49-F238E27FC236}">
                <a16:creationId xmlns:a16="http://schemas.microsoft.com/office/drawing/2014/main" id="{8B8A4DA6-44CB-40E6-111B-D0BCB8003D0D}"/>
              </a:ext>
            </a:extLst>
          </p:cNvPr>
          <p:cNvSpPr txBox="1">
            <a:spLocks/>
          </p:cNvSpPr>
          <p:nvPr/>
        </p:nvSpPr>
        <p:spPr>
          <a:xfrm>
            <a:off x="8090035" y="2972579"/>
            <a:ext cx="1180433" cy="365508"/>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a:solidFill>
                  <a:srgbClr val="20ADB7"/>
                </a:solidFill>
              </a:rPr>
              <a:t>Section 5</a:t>
            </a:r>
          </a:p>
          <a:p>
            <a:pPr marL="0" indent="0" algn="ctr" defTabSz="914354">
              <a:buNone/>
              <a:defRPr/>
            </a:pPr>
            <a:r>
              <a:rPr lang="en-US" sz="1600">
                <a:solidFill>
                  <a:schemeClr val="tx1">
                    <a:lumMod val="50000"/>
                    <a:lumOff val="50000"/>
                  </a:schemeClr>
                </a:solidFill>
              </a:rPr>
              <a:t>English Language Proficiency</a:t>
            </a:r>
            <a:endParaRPr lang="en-US" sz="1600" dirty="0">
              <a:solidFill>
                <a:schemeClr val="tx1">
                  <a:lumMod val="50000"/>
                  <a:lumOff val="50000"/>
                </a:schemeClr>
              </a:solidFill>
            </a:endParaRPr>
          </a:p>
        </p:txBody>
      </p:sp>
      <p:sp>
        <p:nvSpPr>
          <p:cNvPr id="7" name="Text Placeholder 1">
            <a:extLst>
              <a:ext uri="{FF2B5EF4-FFF2-40B4-BE49-F238E27FC236}">
                <a16:creationId xmlns:a16="http://schemas.microsoft.com/office/drawing/2014/main" id="{B1940EF9-5B19-4B78-57B7-98AA93DEA32B}"/>
              </a:ext>
            </a:extLst>
          </p:cNvPr>
          <p:cNvSpPr txBox="1">
            <a:spLocks/>
          </p:cNvSpPr>
          <p:nvPr/>
        </p:nvSpPr>
        <p:spPr>
          <a:xfrm>
            <a:off x="9858991" y="2972579"/>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rgbClr val="20ADB7"/>
                </a:solidFill>
              </a:rPr>
              <a:t>Section 6</a:t>
            </a:r>
          </a:p>
          <a:p>
            <a:pPr algn="ctr" defTabSz="914354">
              <a:defRPr/>
            </a:pPr>
            <a:r>
              <a:rPr lang="en-US" sz="1600" dirty="0">
                <a:solidFill>
                  <a:schemeClr val="tx1">
                    <a:lumMod val="50000"/>
                    <a:lumOff val="50000"/>
                  </a:schemeClr>
                </a:solidFill>
              </a:rPr>
              <a:t>Declarations</a:t>
            </a:r>
          </a:p>
        </p:txBody>
      </p:sp>
      <p:pic>
        <p:nvPicPr>
          <p:cNvPr id="8" name="Graphic 7">
            <a:extLst>
              <a:ext uri="{FF2B5EF4-FFF2-40B4-BE49-F238E27FC236}">
                <a16:creationId xmlns:a16="http://schemas.microsoft.com/office/drawing/2014/main" id="{AF0B51CE-8521-F7C8-6053-815FD0E0B8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60088" y="2045831"/>
            <a:ext cx="519202" cy="593374"/>
          </a:xfrm>
          <a:prstGeom prst="rect">
            <a:avLst/>
          </a:prstGeom>
        </p:spPr>
      </p:pic>
      <p:pic>
        <p:nvPicPr>
          <p:cNvPr id="9" name="Graphic 8">
            <a:extLst>
              <a:ext uri="{FF2B5EF4-FFF2-40B4-BE49-F238E27FC236}">
                <a16:creationId xmlns:a16="http://schemas.microsoft.com/office/drawing/2014/main" id="{1F2B951D-B1C2-36DF-95EC-A2FD237FED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59933" y="2065824"/>
            <a:ext cx="547523" cy="657028"/>
          </a:xfrm>
          <a:prstGeom prst="rect">
            <a:avLst/>
          </a:prstGeom>
        </p:spPr>
      </p:pic>
      <p:pic>
        <p:nvPicPr>
          <p:cNvPr id="10" name="Graphic 9">
            <a:extLst>
              <a:ext uri="{FF2B5EF4-FFF2-40B4-BE49-F238E27FC236}">
                <a16:creationId xmlns:a16="http://schemas.microsoft.com/office/drawing/2014/main" id="{AC6D3610-845B-1FF8-C8E8-B0233ABD13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32950" y="2200666"/>
            <a:ext cx="531856" cy="522186"/>
          </a:xfrm>
          <a:prstGeom prst="rect">
            <a:avLst/>
          </a:prstGeom>
        </p:spPr>
      </p:pic>
      <p:pic>
        <p:nvPicPr>
          <p:cNvPr id="11" name="Graphic 10">
            <a:extLst>
              <a:ext uri="{FF2B5EF4-FFF2-40B4-BE49-F238E27FC236}">
                <a16:creationId xmlns:a16="http://schemas.microsoft.com/office/drawing/2014/main" id="{55636D3C-B17A-B137-B97B-A3807FECAD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92600" y="2080974"/>
            <a:ext cx="520143" cy="641878"/>
          </a:xfrm>
          <a:prstGeom prst="rect">
            <a:avLst/>
          </a:prstGeom>
        </p:spPr>
      </p:pic>
      <p:pic>
        <p:nvPicPr>
          <p:cNvPr id="12" name="Graphic 11">
            <a:extLst>
              <a:ext uri="{FF2B5EF4-FFF2-40B4-BE49-F238E27FC236}">
                <a16:creationId xmlns:a16="http://schemas.microsoft.com/office/drawing/2014/main" id="{35127589-874F-CAB5-D656-5F431F77B82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26337" y="2129438"/>
            <a:ext cx="593414" cy="593414"/>
          </a:xfrm>
          <a:prstGeom prst="rect">
            <a:avLst/>
          </a:prstGeom>
        </p:spPr>
      </p:pic>
      <p:pic>
        <p:nvPicPr>
          <p:cNvPr id="13" name="Graphic 12">
            <a:extLst>
              <a:ext uri="{FF2B5EF4-FFF2-40B4-BE49-F238E27FC236}">
                <a16:creationId xmlns:a16="http://schemas.microsoft.com/office/drawing/2014/main" id="{A22B3B13-5066-AB42-BDBD-D97E61101D5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40781" y="2074830"/>
            <a:ext cx="648022" cy="648022"/>
          </a:xfrm>
          <a:prstGeom prst="rect">
            <a:avLst/>
          </a:prstGeom>
        </p:spPr>
      </p:pic>
      <p:sp>
        <p:nvSpPr>
          <p:cNvPr id="18" name="Title 7">
            <a:extLst>
              <a:ext uri="{FF2B5EF4-FFF2-40B4-BE49-F238E27FC236}">
                <a16:creationId xmlns:a16="http://schemas.microsoft.com/office/drawing/2014/main" id="{E6ECD314-378E-D16A-91B2-FF3E2735D3B6}"/>
              </a:ext>
            </a:extLst>
          </p:cNvPr>
          <p:cNvSpPr>
            <a:spLocks noGrp="1"/>
          </p:cNvSpPr>
          <p:nvPr>
            <p:ph type="title"/>
          </p:nvPr>
        </p:nvSpPr>
        <p:spPr>
          <a:xfrm>
            <a:off x="1524000" y="64960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19" name="Text Placeholder 8">
            <a:extLst>
              <a:ext uri="{FF2B5EF4-FFF2-40B4-BE49-F238E27FC236}">
                <a16:creationId xmlns:a16="http://schemas.microsoft.com/office/drawing/2014/main" id="{AAF83F98-CDB3-6246-8E99-858216BC4D9D}"/>
              </a:ext>
            </a:extLst>
          </p:cNvPr>
          <p:cNvSpPr txBox="1">
            <a:spLocks/>
          </p:cNvSpPr>
          <p:nvPr/>
        </p:nvSpPr>
        <p:spPr>
          <a:xfrm>
            <a:off x="3096322" y="1316355"/>
            <a:ext cx="5999356"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20" name="Shape 764">
            <a:extLst>
              <a:ext uri="{FF2B5EF4-FFF2-40B4-BE49-F238E27FC236}">
                <a16:creationId xmlns:a16="http://schemas.microsoft.com/office/drawing/2014/main" id="{16AF6DD0-B385-EB43-428D-09297C30F655}"/>
              </a:ext>
            </a:extLst>
          </p:cNvPr>
          <p:cNvSpPr>
            <a:spLocks noChangeArrowheads="1"/>
          </p:cNvSpPr>
          <p:nvPr/>
        </p:nvSpPr>
        <p:spPr bwMode="auto">
          <a:xfrm>
            <a:off x="9598724"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1" name="Shape 765">
            <a:extLst>
              <a:ext uri="{FF2B5EF4-FFF2-40B4-BE49-F238E27FC236}">
                <a16:creationId xmlns:a16="http://schemas.microsoft.com/office/drawing/2014/main" id="{EA8C1347-139B-8CC6-DD74-D6C17D42267E}"/>
              </a:ext>
            </a:extLst>
          </p:cNvPr>
          <p:cNvSpPr/>
          <p:nvPr/>
        </p:nvSpPr>
        <p:spPr>
          <a:xfrm>
            <a:off x="10108317" y="2822854"/>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5" name="Shape 748">
            <a:extLst>
              <a:ext uri="{FF2B5EF4-FFF2-40B4-BE49-F238E27FC236}">
                <a16:creationId xmlns:a16="http://schemas.microsoft.com/office/drawing/2014/main" id="{0AB7A81C-5952-C007-A99B-D34BD03A12DB}"/>
              </a:ext>
            </a:extLst>
          </p:cNvPr>
          <p:cNvSpPr>
            <a:spLocks noChangeArrowheads="1"/>
          </p:cNvSpPr>
          <p:nvPr/>
        </p:nvSpPr>
        <p:spPr bwMode="auto">
          <a:xfrm>
            <a:off x="837307"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14" name="Content Placeholder 2">
            <a:extLst>
              <a:ext uri="{FF2B5EF4-FFF2-40B4-BE49-F238E27FC236}">
                <a16:creationId xmlns:a16="http://schemas.microsoft.com/office/drawing/2014/main" id="{AA29ADEE-97BA-E924-B07D-5787F93DC85B}"/>
              </a:ext>
            </a:extLst>
          </p:cNvPr>
          <p:cNvSpPr txBox="1">
            <a:spLocks/>
          </p:cNvSpPr>
          <p:nvPr/>
        </p:nvSpPr>
        <p:spPr>
          <a:xfrm>
            <a:off x="667587" y="4706001"/>
            <a:ext cx="10626587" cy="1085199"/>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dirty="0">
                <a:solidFill>
                  <a:schemeClr val="tx1">
                    <a:lumMod val="65000"/>
                    <a:lumOff val="35000"/>
                  </a:schemeClr>
                </a:solidFill>
                <a:ea typeface="Lato"/>
                <a:cs typeface="Lato"/>
              </a:rPr>
              <a:t>Provide information in chronological order</a:t>
            </a:r>
          </a:p>
          <a:p>
            <a:r>
              <a:rPr lang="en-GB" sz="1500" dirty="0"/>
              <a:t>The information should be provided in chronological order, with your most recent experience first. Please explain any significant gaps (of six months or more) in your career history.</a:t>
            </a:r>
          </a:p>
        </p:txBody>
      </p:sp>
    </p:spTree>
    <p:extLst>
      <p:ext uri="{BB962C8B-B14F-4D97-AF65-F5344CB8AC3E}">
        <p14:creationId xmlns:p14="http://schemas.microsoft.com/office/powerpoint/2010/main" val="75390558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Effect transition="in" filter="wipe(left)">
                                      <p:cBhvr>
                                        <p:cTn id="5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P spid="7" grpId="0" build="p"/>
      <p:bldP spid="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Shape 760">
            <a:extLst>
              <a:ext uri="{FF2B5EF4-FFF2-40B4-BE49-F238E27FC236}">
                <a16:creationId xmlns:a16="http://schemas.microsoft.com/office/drawing/2014/main" id="{60008F33-091D-8D53-FD0D-1C6FFD3A3AE9}"/>
              </a:ext>
            </a:extLst>
          </p:cNvPr>
          <p:cNvSpPr>
            <a:spLocks noChangeArrowheads="1"/>
          </p:cNvSpPr>
          <p:nvPr/>
        </p:nvSpPr>
        <p:spPr bwMode="auto">
          <a:xfrm>
            <a:off x="4325163" y="1832754"/>
            <a:ext cx="1695450" cy="2490788"/>
          </a:xfrm>
          <a:prstGeom prst="rect">
            <a:avLst/>
          </a:prstGeom>
          <a:gradFill rotWithShape="0">
            <a:gsLst>
              <a:gs pos="0">
                <a:srgbClr val="20ADB7"/>
              </a:gs>
              <a:gs pos="27000">
                <a:srgbClr val="20ADB7"/>
              </a:gs>
              <a:gs pos="100000">
                <a:srgbClr val="EEB52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49" name="Shape 749">
            <a:extLst>
              <a:ext uri="{FF2B5EF4-FFF2-40B4-BE49-F238E27FC236}">
                <a16:creationId xmlns:a16="http://schemas.microsoft.com/office/drawing/2014/main" id="{EBE4A711-ACC7-B0D4-7D46-0AFC12FE8625}"/>
              </a:ext>
            </a:extLst>
          </p:cNvPr>
          <p:cNvSpPr/>
          <p:nvPr/>
        </p:nvSpPr>
        <p:spPr>
          <a:xfrm>
            <a:off x="3095829" y="2813329"/>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rgbClr val="20ADB7"/>
              </a:solidFill>
              <a:latin typeface="Calibri"/>
              <a:ea typeface="Calibri"/>
              <a:cs typeface="Calibri"/>
              <a:sym typeface="Calibri"/>
            </a:endParaRP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2578427"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3" name="Shape 753">
            <a:extLst>
              <a:ext uri="{FF2B5EF4-FFF2-40B4-BE49-F238E27FC236}">
                <a16:creationId xmlns:a16="http://schemas.microsoft.com/office/drawing/2014/main" id="{01CD603C-2ED9-550D-5F41-EB882B7FBADB}"/>
              </a:ext>
            </a:extLst>
          </p:cNvPr>
          <p:cNvSpPr/>
          <p:nvPr/>
        </p:nvSpPr>
        <p:spPr>
          <a:xfrm>
            <a:off x="4823031" y="2815417"/>
            <a:ext cx="685800" cy="19050"/>
          </a:xfrm>
          <a:prstGeom prst="roundRect">
            <a:avLst>
              <a:gd name="adj" fmla="val 50000"/>
            </a:avLst>
          </a:prstGeom>
          <a:solidFill>
            <a:schemeClr val="bg1"/>
          </a:solidFill>
          <a:ln>
            <a:solidFill>
              <a:schemeClr val="bg1"/>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6083506"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7" name="Shape 757">
            <a:extLst>
              <a:ext uri="{FF2B5EF4-FFF2-40B4-BE49-F238E27FC236}">
                <a16:creationId xmlns:a16="http://schemas.microsoft.com/office/drawing/2014/main" id="{F4AEFBB7-BCF2-F668-5AF8-39BB42C0A87F}"/>
              </a:ext>
            </a:extLst>
          </p:cNvPr>
          <p:cNvSpPr/>
          <p:nvPr/>
        </p:nvSpPr>
        <p:spPr>
          <a:xfrm>
            <a:off x="6593094"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72" name="Shape 761">
            <a:extLst>
              <a:ext uri="{FF2B5EF4-FFF2-40B4-BE49-F238E27FC236}">
                <a16:creationId xmlns:a16="http://schemas.microsoft.com/office/drawing/2014/main" id="{AD5D6BB0-948F-E36F-6D37-2A40087AC99C}"/>
              </a:ext>
            </a:extLst>
          </p:cNvPr>
          <p:cNvSpPr>
            <a:spLocks noChangeArrowheads="1"/>
          </p:cNvSpPr>
          <p:nvPr/>
        </p:nvSpPr>
        <p:spPr bwMode="auto">
          <a:xfrm>
            <a:off x="1346894" y="2810654"/>
            <a:ext cx="685800" cy="28575"/>
          </a:xfrm>
          <a:prstGeom prst="roundRect">
            <a:avLst>
              <a:gd name="adj" fmla="val 50000"/>
            </a:avLst>
          </a:prstGeom>
          <a:solidFill>
            <a:srgbClr val="20ADB7"/>
          </a:solidFill>
          <a:ln>
            <a:solidFill>
              <a:srgbClr val="20ADB7"/>
            </a:solidFill>
          </a:ln>
        </p:spPr>
        <p:txBody>
          <a:bodyPr lIns="109700" tIns="54850" rIns="109700" bIns="54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784055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5" name="Shape 765">
            <a:extLst>
              <a:ext uri="{FF2B5EF4-FFF2-40B4-BE49-F238E27FC236}">
                <a16:creationId xmlns:a16="http://schemas.microsoft.com/office/drawing/2014/main" id="{ADDAD1E7-D274-C7CA-5D52-D7D81E0B658E}"/>
              </a:ext>
            </a:extLst>
          </p:cNvPr>
          <p:cNvSpPr/>
          <p:nvPr/>
        </p:nvSpPr>
        <p:spPr>
          <a:xfrm>
            <a:off x="8350139"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2" name="Text Placeholder 1">
            <a:extLst>
              <a:ext uri="{FF2B5EF4-FFF2-40B4-BE49-F238E27FC236}">
                <a16:creationId xmlns:a16="http://schemas.microsoft.com/office/drawing/2014/main" id="{D37A699D-6D85-CA53-E76C-E3856F073726}"/>
              </a:ext>
            </a:extLst>
          </p:cNvPr>
          <p:cNvSpPr txBox="1">
            <a:spLocks/>
          </p:cNvSpPr>
          <p:nvPr/>
        </p:nvSpPr>
        <p:spPr>
          <a:xfrm>
            <a:off x="980031" y="2972579"/>
            <a:ext cx="1385936" cy="744543"/>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1</a:t>
            </a:r>
          </a:p>
          <a:p>
            <a:pPr marL="0" indent="0" algn="ctr" defTabSz="914354">
              <a:buNone/>
              <a:defRPr/>
            </a:pPr>
            <a:r>
              <a:rPr lang="en-US" sz="1600" dirty="0">
                <a:solidFill>
                  <a:schemeClr val="tx1">
                    <a:lumMod val="50000"/>
                    <a:lumOff val="50000"/>
                  </a:schemeClr>
                </a:solidFill>
              </a:rPr>
              <a:t>Your details</a:t>
            </a:r>
          </a:p>
        </p:txBody>
      </p:sp>
      <p:sp>
        <p:nvSpPr>
          <p:cNvPr id="3" name="Text Placeholder 1">
            <a:extLst>
              <a:ext uri="{FF2B5EF4-FFF2-40B4-BE49-F238E27FC236}">
                <a16:creationId xmlns:a16="http://schemas.microsoft.com/office/drawing/2014/main" id="{A325FD1F-277A-7E06-9A95-3A83EBE36CC3}"/>
              </a:ext>
            </a:extLst>
          </p:cNvPr>
          <p:cNvSpPr txBox="1">
            <a:spLocks/>
          </p:cNvSpPr>
          <p:nvPr/>
        </p:nvSpPr>
        <p:spPr>
          <a:xfrm>
            <a:off x="2757855" y="2972579"/>
            <a:ext cx="1245304" cy="936654"/>
          </a:xfrm>
          <a:prstGeom prst="rect">
            <a:avLst/>
          </a:prstGeom>
          <a:noFill/>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2</a:t>
            </a:r>
          </a:p>
          <a:p>
            <a:pPr marL="0" indent="0" algn="ctr" defTabSz="914354">
              <a:buNone/>
              <a:defRPr/>
            </a:pPr>
            <a:r>
              <a:rPr lang="en-US" sz="1600" dirty="0">
                <a:solidFill>
                  <a:schemeClr val="tx1">
                    <a:lumMod val="50000"/>
                    <a:lumOff val="50000"/>
                  </a:schemeClr>
                </a:solidFill>
              </a:rPr>
              <a:t>Your qualification</a:t>
            </a:r>
          </a:p>
        </p:txBody>
      </p:sp>
      <p:sp>
        <p:nvSpPr>
          <p:cNvPr id="4" name="Text Placeholder 1">
            <a:extLst>
              <a:ext uri="{FF2B5EF4-FFF2-40B4-BE49-F238E27FC236}">
                <a16:creationId xmlns:a16="http://schemas.microsoft.com/office/drawing/2014/main" id="{E42F6672-6A59-CB46-81E4-7756945D5423}"/>
              </a:ext>
            </a:extLst>
          </p:cNvPr>
          <p:cNvSpPr txBox="1">
            <a:spLocks/>
          </p:cNvSpPr>
          <p:nvPr/>
        </p:nvSpPr>
        <p:spPr>
          <a:xfrm>
            <a:off x="4575688" y="2972579"/>
            <a:ext cx="1212070"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chemeClr val="bg1"/>
                </a:solidFill>
              </a:rPr>
              <a:t>Section 3</a:t>
            </a:r>
          </a:p>
          <a:p>
            <a:pPr marL="0" indent="0" algn="ctr" defTabSz="914354">
              <a:buNone/>
              <a:defRPr/>
            </a:pPr>
            <a:r>
              <a:rPr lang="en-US" sz="1600" dirty="0">
                <a:solidFill>
                  <a:schemeClr val="bg1"/>
                </a:solidFill>
              </a:rPr>
              <a:t>Professional experience</a:t>
            </a:r>
          </a:p>
        </p:txBody>
      </p:sp>
      <p:sp>
        <p:nvSpPr>
          <p:cNvPr id="5" name="Text Placeholder 1">
            <a:extLst>
              <a:ext uri="{FF2B5EF4-FFF2-40B4-BE49-F238E27FC236}">
                <a16:creationId xmlns:a16="http://schemas.microsoft.com/office/drawing/2014/main" id="{8E3B5555-9B5F-D0F1-8C44-FA40773802CE}"/>
              </a:ext>
            </a:extLst>
          </p:cNvPr>
          <p:cNvSpPr txBox="1">
            <a:spLocks/>
          </p:cNvSpPr>
          <p:nvPr/>
        </p:nvSpPr>
        <p:spPr>
          <a:xfrm>
            <a:off x="6157527" y="2972579"/>
            <a:ext cx="1572642" cy="1267186"/>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4</a:t>
            </a:r>
          </a:p>
          <a:p>
            <a:pPr marL="0" indent="0" algn="ctr" defTabSz="914354">
              <a:buNone/>
              <a:defRPr/>
            </a:pPr>
            <a:r>
              <a:rPr lang="en-US" sz="1600" dirty="0">
                <a:solidFill>
                  <a:schemeClr val="tx1">
                    <a:lumMod val="50000"/>
                    <a:lumOff val="50000"/>
                  </a:schemeClr>
                </a:solidFill>
              </a:rPr>
              <a:t>Professional registration and membership</a:t>
            </a:r>
          </a:p>
        </p:txBody>
      </p:sp>
      <p:sp>
        <p:nvSpPr>
          <p:cNvPr id="6" name="Text Placeholder 1">
            <a:extLst>
              <a:ext uri="{FF2B5EF4-FFF2-40B4-BE49-F238E27FC236}">
                <a16:creationId xmlns:a16="http://schemas.microsoft.com/office/drawing/2014/main" id="{8B8A4DA6-44CB-40E6-111B-D0BCB8003D0D}"/>
              </a:ext>
            </a:extLst>
          </p:cNvPr>
          <p:cNvSpPr txBox="1">
            <a:spLocks/>
          </p:cNvSpPr>
          <p:nvPr/>
        </p:nvSpPr>
        <p:spPr>
          <a:xfrm>
            <a:off x="8090035" y="2972579"/>
            <a:ext cx="1180433" cy="365508"/>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a:solidFill>
                  <a:srgbClr val="20ADB7"/>
                </a:solidFill>
              </a:rPr>
              <a:t>Section 5</a:t>
            </a:r>
          </a:p>
          <a:p>
            <a:pPr marL="0" indent="0" algn="ctr" defTabSz="914354">
              <a:buNone/>
              <a:defRPr/>
            </a:pPr>
            <a:r>
              <a:rPr lang="en-US" sz="1600">
                <a:solidFill>
                  <a:schemeClr val="tx1">
                    <a:lumMod val="50000"/>
                    <a:lumOff val="50000"/>
                  </a:schemeClr>
                </a:solidFill>
              </a:rPr>
              <a:t>English Language Proficiency</a:t>
            </a:r>
            <a:endParaRPr lang="en-US" sz="1600" dirty="0">
              <a:solidFill>
                <a:schemeClr val="tx1">
                  <a:lumMod val="50000"/>
                  <a:lumOff val="50000"/>
                </a:schemeClr>
              </a:solidFill>
            </a:endParaRPr>
          </a:p>
        </p:txBody>
      </p:sp>
      <p:sp>
        <p:nvSpPr>
          <p:cNvPr id="7" name="Text Placeholder 1">
            <a:extLst>
              <a:ext uri="{FF2B5EF4-FFF2-40B4-BE49-F238E27FC236}">
                <a16:creationId xmlns:a16="http://schemas.microsoft.com/office/drawing/2014/main" id="{B1940EF9-5B19-4B78-57B7-98AA93DEA32B}"/>
              </a:ext>
            </a:extLst>
          </p:cNvPr>
          <p:cNvSpPr txBox="1">
            <a:spLocks/>
          </p:cNvSpPr>
          <p:nvPr/>
        </p:nvSpPr>
        <p:spPr>
          <a:xfrm>
            <a:off x="9858991" y="2972579"/>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rgbClr val="20ADB7"/>
                </a:solidFill>
              </a:rPr>
              <a:t>Section 6</a:t>
            </a:r>
          </a:p>
          <a:p>
            <a:pPr algn="ctr" defTabSz="914354">
              <a:defRPr/>
            </a:pPr>
            <a:r>
              <a:rPr lang="en-US" sz="1600" dirty="0">
                <a:solidFill>
                  <a:schemeClr val="tx1">
                    <a:lumMod val="50000"/>
                    <a:lumOff val="50000"/>
                  </a:schemeClr>
                </a:solidFill>
              </a:rPr>
              <a:t>Declarations</a:t>
            </a:r>
          </a:p>
        </p:txBody>
      </p:sp>
      <p:pic>
        <p:nvPicPr>
          <p:cNvPr id="8" name="Graphic 7">
            <a:extLst>
              <a:ext uri="{FF2B5EF4-FFF2-40B4-BE49-F238E27FC236}">
                <a16:creationId xmlns:a16="http://schemas.microsoft.com/office/drawing/2014/main" id="{AF0B51CE-8521-F7C8-6053-815FD0E0B8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60088" y="2045831"/>
            <a:ext cx="519202" cy="593374"/>
          </a:xfrm>
          <a:prstGeom prst="rect">
            <a:avLst/>
          </a:prstGeom>
        </p:spPr>
      </p:pic>
      <p:pic>
        <p:nvPicPr>
          <p:cNvPr id="9" name="Graphic 8">
            <a:extLst>
              <a:ext uri="{FF2B5EF4-FFF2-40B4-BE49-F238E27FC236}">
                <a16:creationId xmlns:a16="http://schemas.microsoft.com/office/drawing/2014/main" id="{1F2B951D-B1C2-36DF-95EC-A2FD237FED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59933" y="2065824"/>
            <a:ext cx="547523" cy="657028"/>
          </a:xfrm>
          <a:prstGeom prst="rect">
            <a:avLst/>
          </a:prstGeom>
        </p:spPr>
      </p:pic>
      <p:pic>
        <p:nvPicPr>
          <p:cNvPr id="10" name="Graphic 9">
            <a:extLst>
              <a:ext uri="{FF2B5EF4-FFF2-40B4-BE49-F238E27FC236}">
                <a16:creationId xmlns:a16="http://schemas.microsoft.com/office/drawing/2014/main" id="{AC6D3610-845B-1FF8-C8E8-B0233ABD13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32950" y="2200666"/>
            <a:ext cx="531856" cy="522186"/>
          </a:xfrm>
          <a:prstGeom prst="rect">
            <a:avLst/>
          </a:prstGeom>
        </p:spPr>
      </p:pic>
      <p:pic>
        <p:nvPicPr>
          <p:cNvPr id="11" name="Graphic 10">
            <a:extLst>
              <a:ext uri="{FF2B5EF4-FFF2-40B4-BE49-F238E27FC236}">
                <a16:creationId xmlns:a16="http://schemas.microsoft.com/office/drawing/2014/main" id="{55636D3C-B17A-B137-B97B-A3807FECAD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92600" y="2080974"/>
            <a:ext cx="520143" cy="641878"/>
          </a:xfrm>
          <a:prstGeom prst="rect">
            <a:avLst/>
          </a:prstGeom>
        </p:spPr>
      </p:pic>
      <p:pic>
        <p:nvPicPr>
          <p:cNvPr id="12" name="Graphic 11">
            <a:extLst>
              <a:ext uri="{FF2B5EF4-FFF2-40B4-BE49-F238E27FC236}">
                <a16:creationId xmlns:a16="http://schemas.microsoft.com/office/drawing/2014/main" id="{35127589-874F-CAB5-D656-5F431F77B82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26337" y="2129438"/>
            <a:ext cx="593414" cy="593414"/>
          </a:xfrm>
          <a:prstGeom prst="rect">
            <a:avLst/>
          </a:prstGeom>
        </p:spPr>
      </p:pic>
      <p:pic>
        <p:nvPicPr>
          <p:cNvPr id="13" name="Graphic 12">
            <a:extLst>
              <a:ext uri="{FF2B5EF4-FFF2-40B4-BE49-F238E27FC236}">
                <a16:creationId xmlns:a16="http://schemas.microsoft.com/office/drawing/2014/main" id="{A22B3B13-5066-AB42-BDBD-D97E61101D5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40781" y="2074830"/>
            <a:ext cx="648022" cy="648022"/>
          </a:xfrm>
          <a:prstGeom prst="rect">
            <a:avLst/>
          </a:prstGeom>
        </p:spPr>
      </p:pic>
      <p:sp>
        <p:nvSpPr>
          <p:cNvPr id="18" name="Title 7">
            <a:extLst>
              <a:ext uri="{FF2B5EF4-FFF2-40B4-BE49-F238E27FC236}">
                <a16:creationId xmlns:a16="http://schemas.microsoft.com/office/drawing/2014/main" id="{E6ECD314-378E-D16A-91B2-FF3E2735D3B6}"/>
              </a:ext>
            </a:extLst>
          </p:cNvPr>
          <p:cNvSpPr>
            <a:spLocks noGrp="1"/>
          </p:cNvSpPr>
          <p:nvPr>
            <p:ph type="title"/>
          </p:nvPr>
        </p:nvSpPr>
        <p:spPr>
          <a:xfrm>
            <a:off x="1524000" y="64960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19" name="Text Placeholder 8">
            <a:extLst>
              <a:ext uri="{FF2B5EF4-FFF2-40B4-BE49-F238E27FC236}">
                <a16:creationId xmlns:a16="http://schemas.microsoft.com/office/drawing/2014/main" id="{AAF83F98-CDB3-6246-8E99-858216BC4D9D}"/>
              </a:ext>
            </a:extLst>
          </p:cNvPr>
          <p:cNvSpPr txBox="1">
            <a:spLocks/>
          </p:cNvSpPr>
          <p:nvPr/>
        </p:nvSpPr>
        <p:spPr>
          <a:xfrm>
            <a:off x="3096322" y="1316355"/>
            <a:ext cx="5999356"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20" name="Shape 764">
            <a:extLst>
              <a:ext uri="{FF2B5EF4-FFF2-40B4-BE49-F238E27FC236}">
                <a16:creationId xmlns:a16="http://schemas.microsoft.com/office/drawing/2014/main" id="{16AF6DD0-B385-EB43-428D-09297C30F655}"/>
              </a:ext>
            </a:extLst>
          </p:cNvPr>
          <p:cNvSpPr>
            <a:spLocks noChangeArrowheads="1"/>
          </p:cNvSpPr>
          <p:nvPr/>
        </p:nvSpPr>
        <p:spPr bwMode="auto">
          <a:xfrm>
            <a:off x="9598724"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1" name="Shape 765">
            <a:extLst>
              <a:ext uri="{FF2B5EF4-FFF2-40B4-BE49-F238E27FC236}">
                <a16:creationId xmlns:a16="http://schemas.microsoft.com/office/drawing/2014/main" id="{EA8C1347-139B-8CC6-DD74-D6C17D42267E}"/>
              </a:ext>
            </a:extLst>
          </p:cNvPr>
          <p:cNvSpPr/>
          <p:nvPr/>
        </p:nvSpPr>
        <p:spPr>
          <a:xfrm>
            <a:off x="10108317" y="2822854"/>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5" name="Shape 748">
            <a:extLst>
              <a:ext uri="{FF2B5EF4-FFF2-40B4-BE49-F238E27FC236}">
                <a16:creationId xmlns:a16="http://schemas.microsoft.com/office/drawing/2014/main" id="{0AB7A81C-5952-C007-A99B-D34BD03A12DB}"/>
              </a:ext>
            </a:extLst>
          </p:cNvPr>
          <p:cNvSpPr>
            <a:spLocks noChangeArrowheads="1"/>
          </p:cNvSpPr>
          <p:nvPr/>
        </p:nvSpPr>
        <p:spPr bwMode="auto">
          <a:xfrm>
            <a:off x="837307"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14" name="Content Placeholder 2">
            <a:extLst>
              <a:ext uri="{FF2B5EF4-FFF2-40B4-BE49-F238E27FC236}">
                <a16:creationId xmlns:a16="http://schemas.microsoft.com/office/drawing/2014/main" id="{AA29ADEE-97BA-E924-B07D-5787F93DC85B}"/>
              </a:ext>
            </a:extLst>
          </p:cNvPr>
          <p:cNvSpPr txBox="1">
            <a:spLocks/>
          </p:cNvSpPr>
          <p:nvPr/>
        </p:nvSpPr>
        <p:spPr>
          <a:xfrm>
            <a:off x="667587" y="4706001"/>
            <a:ext cx="10626587" cy="1683076"/>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dirty="0">
                <a:solidFill>
                  <a:schemeClr val="tx1">
                    <a:lumMod val="65000"/>
                    <a:lumOff val="35000"/>
                  </a:schemeClr>
                </a:solidFill>
                <a:ea typeface="Lato"/>
                <a:cs typeface="Lato"/>
              </a:rPr>
              <a:t>Include professional contact details </a:t>
            </a:r>
          </a:p>
          <a:p>
            <a:r>
              <a:rPr lang="en-GB" sz="1500" dirty="0"/>
              <a:t>For each place where you worked, you must provide us with the name and contact details of your supervisor or manager. We will contact them to verify the information provided.</a:t>
            </a:r>
          </a:p>
          <a:p>
            <a:r>
              <a:rPr lang="en-GB" sz="1500" dirty="0"/>
              <a:t>Any address or email address you provide for a supervisor or manager must be a professional or business address.</a:t>
            </a:r>
            <a:r>
              <a:rPr lang="en-GB" sz="1400" b="1" dirty="0">
                <a:solidFill>
                  <a:schemeClr val="tx1">
                    <a:lumMod val="50000"/>
                    <a:lumOff val="50000"/>
                  </a:schemeClr>
                </a:solidFill>
              </a:rPr>
              <a:t> </a:t>
            </a:r>
          </a:p>
          <a:p>
            <a:pPr marL="0" indent="0">
              <a:lnSpc>
                <a:spcPct val="100000"/>
              </a:lnSpc>
              <a:spcBef>
                <a:spcPts val="0"/>
              </a:spcBef>
              <a:buNone/>
            </a:pPr>
            <a:r>
              <a:rPr lang="en-GB" sz="1400" b="1" dirty="0">
                <a:solidFill>
                  <a:schemeClr val="tx1">
                    <a:lumMod val="50000"/>
                    <a:lumOff val="50000"/>
                  </a:schemeClr>
                </a:solidFill>
              </a:rPr>
              <a:t>      We don't accept private postal or email addresses</a:t>
            </a:r>
            <a:r>
              <a:rPr lang="en-GB" sz="1400" dirty="0">
                <a:solidFill>
                  <a:schemeClr val="tx1">
                    <a:lumMod val="50000"/>
                    <a:lumOff val="50000"/>
                  </a:schemeClr>
                </a:solidFill>
              </a:rPr>
              <a:t>.</a:t>
            </a:r>
            <a:r>
              <a:rPr lang="en-GB" sz="1500" dirty="0"/>
              <a:t> </a:t>
            </a:r>
            <a:endParaRPr lang="en-GB" sz="2000" b="1" dirty="0"/>
          </a:p>
        </p:txBody>
      </p:sp>
    </p:spTree>
    <p:extLst>
      <p:ext uri="{BB962C8B-B14F-4D97-AF65-F5344CB8AC3E}">
        <p14:creationId xmlns:p14="http://schemas.microsoft.com/office/powerpoint/2010/main" val="56040584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Effect transition="in" filter="wipe(left)">
                                      <p:cBhvr>
                                        <p:cTn id="5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P spid="7"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Shape 760">
            <a:extLst>
              <a:ext uri="{FF2B5EF4-FFF2-40B4-BE49-F238E27FC236}">
                <a16:creationId xmlns:a16="http://schemas.microsoft.com/office/drawing/2014/main" id="{60008F33-091D-8D53-FD0D-1C6FFD3A3AE9}"/>
              </a:ext>
            </a:extLst>
          </p:cNvPr>
          <p:cNvSpPr>
            <a:spLocks noChangeArrowheads="1"/>
          </p:cNvSpPr>
          <p:nvPr/>
        </p:nvSpPr>
        <p:spPr bwMode="auto">
          <a:xfrm>
            <a:off x="4325163" y="1832754"/>
            <a:ext cx="1695450" cy="2490788"/>
          </a:xfrm>
          <a:prstGeom prst="rect">
            <a:avLst/>
          </a:prstGeom>
          <a:gradFill rotWithShape="0">
            <a:gsLst>
              <a:gs pos="0">
                <a:srgbClr val="20ADB7"/>
              </a:gs>
              <a:gs pos="27000">
                <a:srgbClr val="20ADB7"/>
              </a:gs>
              <a:gs pos="100000">
                <a:srgbClr val="EEB52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49" name="Shape 749">
            <a:extLst>
              <a:ext uri="{FF2B5EF4-FFF2-40B4-BE49-F238E27FC236}">
                <a16:creationId xmlns:a16="http://schemas.microsoft.com/office/drawing/2014/main" id="{EBE4A711-ACC7-B0D4-7D46-0AFC12FE8625}"/>
              </a:ext>
            </a:extLst>
          </p:cNvPr>
          <p:cNvSpPr/>
          <p:nvPr/>
        </p:nvSpPr>
        <p:spPr>
          <a:xfrm>
            <a:off x="3084106" y="2813329"/>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rgbClr val="20ADB7"/>
              </a:solidFill>
              <a:latin typeface="Calibri"/>
              <a:ea typeface="Calibri"/>
              <a:cs typeface="Calibri"/>
              <a:sym typeface="Calibri"/>
            </a:endParaRP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2566704"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3" name="Shape 753">
            <a:extLst>
              <a:ext uri="{FF2B5EF4-FFF2-40B4-BE49-F238E27FC236}">
                <a16:creationId xmlns:a16="http://schemas.microsoft.com/office/drawing/2014/main" id="{01CD603C-2ED9-550D-5F41-EB882B7FBADB}"/>
              </a:ext>
            </a:extLst>
          </p:cNvPr>
          <p:cNvSpPr/>
          <p:nvPr/>
        </p:nvSpPr>
        <p:spPr>
          <a:xfrm>
            <a:off x="4823031" y="2815417"/>
            <a:ext cx="685800" cy="19050"/>
          </a:xfrm>
          <a:prstGeom prst="roundRect">
            <a:avLst>
              <a:gd name="adj" fmla="val 50000"/>
            </a:avLst>
          </a:prstGeom>
          <a:solidFill>
            <a:schemeClr val="bg1"/>
          </a:solidFill>
          <a:ln>
            <a:solidFill>
              <a:schemeClr val="bg1"/>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6083506"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7" name="Shape 757">
            <a:extLst>
              <a:ext uri="{FF2B5EF4-FFF2-40B4-BE49-F238E27FC236}">
                <a16:creationId xmlns:a16="http://schemas.microsoft.com/office/drawing/2014/main" id="{F4AEFBB7-BCF2-F668-5AF8-39BB42C0A87F}"/>
              </a:ext>
            </a:extLst>
          </p:cNvPr>
          <p:cNvSpPr/>
          <p:nvPr/>
        </p:nvSpPr>
        <p:spPr>
          <a:xfrm>
            <a:off x="6593094"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72" name="Shape 761">
            <a:extLst>
              <a:ext uri="{FF2B5EF4-FFF2-40B4-BE49-F238E27FC236}">
                <a16:creationId xmlns:a16="http://schemas.microsoft.com/office/drawing/2014/main" id="{AD5D6BB0-948F-E36F-6D37-2A40087AC99C}"/>
              </a:ext>
            </a:extLst>
          </p:cNvPr>
          <p:cNvSpPr>
            <a:spLocks noChangeArrowheads="1"/>
          </p:cNvSpPr>
          <p:nvPr/>
        </p:nvSpPr>
        <p:spPr bwMode="auto">
          <a:xfrm>
            <a:off x="1335171" y="2810654"/>
            <a:ext cx="685800" cy="28575"/>
          </a:xfrm>
          <a:prstGeom prst="roundRect">
            <a:avLst>
              <a:gd name="adj" fmla="val 50000"/>
            </a:avLst>
          </a:prstGeom>
          <a:solidFill>
            <a:srgbClr val="20ADB7"/>
          </a:solidFill>
          <a:ln>
            <a:solidFill>
              <a:srgbClr val="20ADB7"/>
            </a:solidFill>
          </a:ln>
        </p:spPr>
        <p:txBody>
          <a:bodyPr lIns="109700" tIns="54850" rIns="109700" bIns="54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784055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5" name="Shape 765">
            <a:extLst>
              <a:ext uri="{FF2B5EF4-FFF2-40B4-BE49-F238E27FC236}">
                <a16:creationId xmlns:a16="http://schemas.microsoft.com/office/drawing/2014/main" id="{ADDAD1E7-D274-C7CA-5D52-D7D81E0B658E}"/>
              </a:ext>
            </a:extLst>
          </p:cNvPr>
          <p:cNvSpPr/>
          <p:nvPr/>
        </p:nvSpPr>
        <p:spPr>
          <a:xfrm>
            <a:off x="8350139"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2" name="Text Placeholder 1">
            <a:extLst>
              <a:ext uri="{FF2B5EF4-FFF2-40B4-BE49-F238E27FC236}">
                <a16:creationId xmlns:a16="http://schemas.microsoft.com/office/drawing/2014/main" id="{D37A699D-6D85-CA53-E76C-E3856F073726}"/>
              </a:ext>
            </a:extLst>
          </p:cNvPr>
          <p:cNvSpPr txBox="1">
            <a:spLocks/>
          </p:cNvSpPr>
          <p:nvPr/>
        </p:nvSpPr>
        <p:spPr>
          <a:xfrm>
            <a:off x="968308" y="2972579"/>
            <a:ext cx="1385936" cy="744543"/>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1</a:t>
            </a:r>
          </a:p>
          <a:p>
            <a:pPr marL="0" indent="0" algn="ctr" defTabSz="914354">
              <a:buNone/>
              <a:defRPr/>
            </a:pPr>
            <a:r>
              <a:rPr lang="en-US" sz="1600" dirty="0">
                <a:solidFill>
                  <a:schemeClr val="tx1">
                    <a:lumMod val="50000"/>
                    <a:lumOff val="50000"/>
                  </a:schemeClr>
                </a:solidFill>
              </a:rPr>
              <a:t>Your details</a:t>
            </a:r>
          </a:p>
        </p:txBody>
      </p:sp>
      <p:sp>
        <p:nvSpPr>
          <p:cNvPr id="3" name="Text Placeholder 1">
            <a:extLst>
              <a:ext uri="{FF2B5EF4-FFF2-40B4-BE49-F238E27FC236}">
                <a16:creationId xmlns:a16="http://schemas.microsoft.com/office/drawing/2014/main" id="{A325FD1F-277A-7E06-9A95-3A83EBE36CC3}"/>
              </a:ext>
            </a:extLst>
          </p:cNvPr>
          <p:cNvSpPr txBox="1">
            <a:spLocks/>
          </p:cNvSpPr>
          <p:nvPr/>
        </p:nvSpPr>
        <p:spPr>
          <a:xfrm>
            <a:off x="2746132" y="2972579"/>
            <a:ext cx="1245304" cy="936654"/>
          </a:xfrm>
          <a:prstGeom prst="rect">
            <a:avLst/>
          </a:prstGeom>
          <a:noFill/>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2</a:t>
            </a:r>
          </a:p>
          <a:p>
            <a:pPr marL="0" indent="0" algn="ctr" defTabSz="914354">
              <a:buNone/>
              <a:defRPr/>
            </a:pPr>
            <a:r>
              <a:rPr lang="en-US" sz="1600" dirty="0">
                <a:solidFill>
                  <a:schemeClr val="tx1">
                    <a:lumMod val="50000"/>
                    <a:lumOff val="50000"/>
                  </a:schemeClr>
                </a:solidFill>
              </a:rPr>
              <a:t>Your qualification</a:t>
            </a:r>
          </a:p>
        </p:txBody>
      </p:sp>
      <p:sp>
        <p:nvSpPr>
          <p:cNvPr id="4" name="Text Placeholder 1">
            <a:extLst>
              <a:ext uri="{FF2B5EF4-FFF2-40B4-BE49-F238E27FC236}">
                <a16:creationId xmlns:a16="http://schemas.microsoft.com/office/drawing/2014/main" id="{E42F6672-6A59-CB46-81E4-7756945D5423}"/>
              </a:ext>
            </a:extLst>
          </p:cNvPr>
          <p:cNvSpPr txBox="1">
            <a:spLocks/>
          </p:cNvSpPr>
          <p:nvPr/>
        </p:nvSpPr>
        <p:spPr>
          <a:xfrm>
            <a:off x="4575688" y="2972579"/>
            <a:ext cx="1212070"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chemeClr val="bg1"/>
                </a:solidFill>
              </a:rPr>
              <a:t>Section 3</a:t>
            </a:r>
          </a:p>
          <a:p>
            <a:pPr marL="0" indent="0" algn="ctr" defTabSz="914354">
              <a:buNone/>
              <a:defRPr/>
            </a:pPr>
            <a:r>
              <a:rPr lang="en-US" sz="1600" dirty="0">
                <a:solidFill>
                  <a:schemeClr val="bg1"/>
                </a:solidFill>
              </a:rPr>
              <a:t>Professional experience</a:t>
            </a:r>
          </a:p>
        </p:txBody>
      </p:sp>
      <p:sp>
        <p:nvSpPr>
          <p:cNvPr id="5" name="Text Placeholder 1">
            <a:extLst>
              <a:ext uri="{FF2B5EF4-FFF2-40B4-BE49-F238E27FC236}">
                <a16:creationId xmlns:a16="http://schemas.microsoft.com/office/drawing/2014/main" id="{8E3B5555-9B5F-D0F1-8C44-FA40773802CE}"/>
              </a:ext>
            </a:extLst>
          </p:cNvPr>
          <p:cNvSpPr txBox="1">
            <a:spLocks/>
          </p:cNvSpPr>
          <p:nvPr/>
        </p:nvSpPr>
        <p:spPr>
          <a:xfrm>
            <a:off x="6157527" y="2972579"/>
            <a:ext cx="1572642" cy="1267186"/>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4</a:t>
            </a:r>
          </a:p>
          <a:p>
            <a:pPr marL="0" indent="0" algn="ctr" defTabSz="914354">
              <a:buNone/>
              <a:defRPr/>
            </a:pPr>
            <a:r>
              <a:rPr lang="en-US" sz="1600" dirty="0">
                <a:solidFill>
                  <a:schemeClr val="tx1">
                    <a:lumMod val="50000"/>
                    <a:lumOff val="50000"/>
                  </a:schemeClr>
                </a:solidFill>
              </a:rPr>
              <a:t>Professional registration and membership</a:t>
            </a:r>
          </a:p>
        </p:txBody>
      </p:sp>
      <p:sp>
        <p:nvSpPr>
          <p:cNvPr id="6" name="Text Placeholder 1">
            <a:extLst>
              <a:ext uri="{FF2B5EF4-FFF2-40B4-BE49-F238E27FC236}">
                <a16:creationId xmlns:a16="http://schemas.microsoft.com/office/drawing/2014/main" id="{8B8A4DA6-44CB-40E6-111B-D0BCB8003D0D}"/>
              </a:ext>
            </a:extLst>
          </p:cNvPr>
          <p:cNvSpPr txBox="1">
            <a:spLocks/>
          </p:cNvSpPr>
          <p:nvPr/>
        </p:nvSpPr>
        <p:spPr>
          <a:xfrm>
            <a:off x="8090035" y="2972579"/>
            <a:ext cx="1180433" cy="365508"/>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a:solidFill>
                  <a:srgbClr val="20ADB7"/>
                </a:solidFill>
              </a:rPr>
              <a:t>Section 5</a:t>
            </a:r>
          </a:p>
          <a:p>
            <a:pPr marL="0" indent="0" algn="ctr" defTabSz="914354">
              <a:buNone/>
              <a:defRPr/>
            </a:pPr>
            <a:r>
              <a:rPr lang="en-US" sz="1600">
                <a:solidFill>
                  <a:schemeClr val="tx1">
                    <a:lumMod val="50000"/>
                    <a:lumOff val="50000"/>
                  </a:schemeClr>
                </a:solidFill>
              </a:rPr>
              <a:t>English Language Proficiency</a:t>
            </a:r>
            <a:endParaRPr lang="en-US" sz="1600" dirty="0">
              <a:solidFill>
                <a:schemeClr val="tx1">
                  <a:lumMod val="50000"/>
                  <a:lumOff val="50000"/>
                </a:schemeClr>
              </a:solidFill>
            </a:endParaRPr>
          </a:p>
        </p:txBody>
      </p:sp>
      <p:sp>
        <p:nvSpPr>
          <p:cNvPr id="7" name="Text Placeholder 1">
            <a:extLst>
              <a:ext uri="{FF2B5EF4-FFF2-40B4-BE49-F238E27FC236}">
                <a16:creationId xmlns:a16="http://schemas.microsoft.com/office/drawing/2014/main" id="{B1940EF9-5B19-4B78-57B7-98AA93DEA32B}"/>
              </a:ext>
            </a:extLst>
          </p:cNvPr>
          <p:cNvSpPr txBox="1">
            <a:spLocks/>
          </p:cNvSpPr>
          <p:nvPr/>
        </p:nvSpPr>
        <p:spPr>
          <a:xfrm>
            <a:off x="9858991" y="2972579"/>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rgbClr val="20ADB7"/>
                </a:solidFill>
              </a:rPr>
              <a:t>Section 6</a:t>
            </a:r>
          </a:p>
          <a:p>
            <a:pPr algn="ctr" defTabSz="914354">
              <a:defRPr/>
            </a:pPr>
            <a:r>
              <a:rPr lang="en-US" sz="1600" dirty="0">
                <a:solidFill>
                  <a:schemeClr val="tx1">
                    <a:lumMod val="50000"/>
                    <a:lumOff val="50000"/>
                  </a:schemeClr>
                </a:solidFill>
              </a:rPr>
              <a:t>Declarations</a:t>
            </a:r>
          </a:p>
        </p:txBody>
      </p:sp>
      <p:pic>
        <p:nvPicPr>
          <p:cNvPr id="8" name="Graphic 7">
            <a:extLst>
              <a:ext uri="{FF2B5EF4-FFF2-40B4-BE49-F238E27FC236}">
                <a16:creationId xmlns:a16="http://schemas.microsoft.com/office/drawing/2014/main" id="{AF0B51CE-8521-F7C8-6053-815FD0E0B8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48365" y="2045831"/>
            <a:ext cx="519202" cy="593374"/>
          </a:xfrm>
          <a:prstGeom prst="rect">
            <a:avLst/>
          </a:prstGeom>
        </p:spPr>
      </p:pic>
      <p:pic>
        <p:nvPicPr>
          <p:cNvPr id="9" name="Graphic 8">
            <a:extLst>
              <a:ext uri="{FF2B5EF4-FFF2-40B4-BE49-F238E27FC236}">
                <a16:creationId xmlns:a16="http://schemas.microsoft.com/office/drawing/2014/main" id="{1F2B951D-B1C2-36DF-95EC-A2FD237FED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48210" y="2065824"/>
            <a:ext cx="547523" cy="657028"/>
          </a:xfrm>
          <a:prstGeom prst="rect">
            <a:avLst/>
          </a:prstGeom>
        </p:spPr>
      </p:pic>
      <p:pic>
        <p:nvPicPr>
          <p:cNvPr id="10" name="Graphic 9">
            <a:extLst>
              <a:ext uri="{FF2B5EF4-FFF2-40B4-BE49-F238E27FC236}">
                <a16:creationId xmlns:a16="http://schemas.microsoft.com/office/drawing/2014/main" id="{AC6D3610-845B-1FF8-C8E8-B0233ABD13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32950" y="2200666"/>
            <a:ext cx="531856" cy="522186"/>
          </a:xfrm>
          <a:prstGeom prst="rect">
            <a:avLst/>
          </a:prstGeom>
        </p:spPr>
      </p:pic>
      <p:pic>
        <p:nvPicPr>
          <p:cNvPr id="11" name="Graphic 10">
            <a:extLst>
              <a:ext uri="{FF2B5EF4-FFF2-40B4-BE49-F238E27FC236}">
                <a16:creationId xmlns:a16="http://schemas.microsoft.com/office/drawing/2014/main" id="{55636D3C-B17A-B137-B97B-A3807FECAD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92600" y="2080974"/>
            <a:ext cx="520143" cy="641878"/>
          </a:xfrm>
          <a:prstGeom prst="rect">
            <a:avLst/>
          </a:prstGeom>
        </p:spPr>
      </p:pic>
      <p:pic>
        <p:nvPicPr>
          <p:cNvPr id="12" name="Graphic 11">
            <a:extLst>
              <a:ext uri="{FF2B5EF4-FFF2-40B4-BE49-F238E27FC236}">
                <a16:creationId xmlns:a16="http://schemas.microsoft.com/office/drawing/2014/main" id="{35127589-874F-CAB5-D656-5F431F77B82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26337" y="2129438"/>
            <a:ext cx="593414" cy="593414"/>
          </a:xfrm>
          <a:prstGeom prst="rect">
            <a:avLst/>
          </a:prstGeom>
        </p:spPr>
      </p:pic>
      <p:pic>
        <p:nvPicPr>
          <p:cNvPr id="13" name="Graphic 12">
            <a:extLst>
              <a:ext uri="{FF2B5EF4-FFF2-40B4-BE49-F238E27FC236}">
                <a16:creationId xmlns:a16="http://schemas.microsoft.com/office/drawing/2014/main" id="{A22B3B13-5066-AB42-BDBD-D97E61101D5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40781" y="2074830"/>
            <a:ext cx="648022" cy="648022"/>
          </a:xfrm>
          <a:prstGeom prst="rect">
            <a:avLst/>
          </a:prstGeom>
        </p:spPr>
      </p:pic>
      <p:sp>
        <p:nvSpPr>
          <p:cNvPr id="18" name="Title 7">
            <a:extLst>
              <a:ext uri="{FF2B5EF4-FFF2-40B4-BE49-F238E27FC236}">
                <a16:creationId xmlns:a16="http://schemas.microsoft.com/office/drawing/2014/main" id="{E6ECD314-378E-D16A-91B2-FF3E2735D3B6}"/>
              </a:ext>
            </a:extLst>
          </p:cNvPr>
          <p:cNvSpPr>
            <a:spLocks noGrp="1"/>
          </p:cNvSpPr>
          <p:nvPr>
            <p:ph type="title"/>
          </p:nvPr>
        </p:nvSpPr>
        <p:spPr>
          <a:xfrm>
            <a:off x="1524000" y="64960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19" name="Text Placeholder 8">
            <a:extLst>
              <a:ext uri="{FF2B5EF4-FFF2-40B4-BE49-F238E27FC236}">
                <a16:creationId xmlns:a16="http://schemas.microsoft.com/office/drawing/2014/main" id="{AAF83F98-CDB3-6246-8E99-858216BC4D9D}"/>
              </a:ext>
            </a:extLst>
          </p:cNvPr>
          <p:cNvSpPr txBox="1">
            <a:spLocks/>
          </p:cNvSpPr>
          <p:nvPr/>
        </p:nvSpPr>
        <p:spPr>
          <a:xfrm>
            <a:off x="3096322" y="1316355"/>
            <a:ext cx="5999356"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20" name="Shape 764">
            <a:extLst>
              <a:ext uri="{FF2B5EF4-FFF2-40B4-BE49-F238E27FC236}">
                <a16:creationId xmlns:a16="http://schemas.microsoft.com/office/drawing/2014/main" id="{16AF6DD0-B385-EB43-428D-09297C30F655}"/>
              </a:ext>
            </a:extLst>
          </p:cNvPr>
          <p:cNvSpPr>
            <a:spLocks noChangeArrowheads="1"/>
          </p:cNvSpPr>
          <p:nvPr/>
        </p:nvSpPr>
        <p:spPr bwMode="auto">
          <a:xfrm>
            <a:off x="9598724"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1" name="Shape 765">
            <a:extLst>
              <a:ext uri="{FF2B5EF4-FFF2-40B4-BE49-F238E27FC236}">
                <a16:creationId xmlns:a16="http://schemas.microsoft.com/office/drawing/2014/main" id="{EA8C1347-139B-8CC6-DD74-D6C17D42267E}"/>
              </a:ext>
            </a:extLst>
          </p:cNvPr>
          <p:cNvSpPr/>
          <p:nvPr/>
        </p:nvSpPr>
        <p:spPr>
          <a:xfrm>
            <a:off x="10108317" y="2822854"/>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5" name="Shape 748">
            <a:extLst>
              <a:ext uri="{FF2B5EF4-FFF2-40B4-BE49-F238E27FC236}">
                <a16:creationId xmlns:a16="http://schemas.microsoft.com/office/drawing/2014/main" id="{0AB7A81C-5952-C007-A99B-D34BD03A12DB}"/>
              </a:ext>
            </a:extLst>
          </p:cNvPr>
          <p:cNvSpPr>
            <a:spLocks noChangeArrowheads="1"/>
          </p:cNvSpPr>
          <p:nvPr/>
        </p:nvSpPr>
        <p:spPr bwMode="auto">
          <a:xfrm>
            <a:off x="825584"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14" name="Content Placeholder 2">
            <a:extLst>
              <a:ext uri="{FF2B5EF4-FFF2-40B4-BE49-F238E27FC236}">
                <a16:creationId xmlns:a16="http://schemas.microsoft.com/office/drawing/2014/main" id="{AA29ADEE-97BA-E924-B07D-5787F93DC85B}"/>
              </a:ext>
            </a:extLst>
          </p:cNvPr>
          <p:cNvSpPr txBox="1">
            <a:spLocks/>
          </p:cNvSpPr>
          <p:nvPr/>
        </p:nvSpPr>
        <p:spPr>
          <a:xfrm>
            <a:off x="766969" y="4502996"/>
            <a:ext cx="10527205" cy="2108817"/>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1" dirty="0">
                <a:solidFill>
                  <a:schemeClr val="tx1">
                    <a:lumMod val="65000"/>
                    <a:lumOff val="35000"/>
                  </a:schemeClr>
                </a:solidFill>
                <a:ea typeface="Lato"/>
                <a:cs typeface="Lato"/>
              </a:rPr>
              <a:t>Add supporting references</a:t>
            </a:r>
          </a:p>
          <a:p>
            <a:r>
              <a:rPr lang="en-GB" sz="1500" dirty="0"/>
              <a:t>In addition to this information, you must provide references in support of your application. </a:t>
            </a:r>
          </a:p>
          <a:p>
            <a:pPr marL="0" indent="0">
              <a:lnSpc>
                <a:spcPct val="100000"/>
              </a:lnSpc>
              <a:spcBef>
                <a:spcPts val="0"/>
              </a:spcBef>
              <a:buNone/>
            </a:pPr>
            <a:r>
              <a:rPr lang="en-GB" sz="1500" dirty="0"/>
              <a:t>     They should be written by someone who has been your supervisor, or otherwise responsible for you in a professional capacity.</a:t>
            </a:r>
            <a:br>
              <a:rPr lang="en-GB" sz="1500" dirty="0"/>
            </a:br>
            <a:endParaRPr lang="en-GB" sz="1500" dirty="0"/>
          </a:p>
          <a:p>
            <a:pPr marL="0" indent="0">
              <a:buNone/>
            </a:pPr>
            <a:r>
              <a:rPr lang="en-GB" sz="2000" b="1" dirty="0">
                <a:solidFill>
                  <a:schemeClr val="tx1">
                    <a:lumMod val="65000"/>
                    <a:lumOff val="35000"/>
                  </a:schemeClr>
                </a:solidFill>
                <a:ea typeface="Lato"/>
                <a:cs typeface="Lato"/>
              </a:rPr>
              <a:t>Upload your professional experience</a:t>
            </a:r>
          </a:p>
          <a:p>
            <a:r>
              <a:rPr lang="en-GB" sz="1500" dirty="0"/>
              <a:t>You can upload any supporting professional experience documents in this section.</a:t>
            </a:r>
            <a:br>
              <a:rPr lang="en-GB" sz="1500" dirty="0"/>
            </a:br>
            <a:r>
              <a:rPr lang="en-GB" sz="1500" dirty="0"/>
              <a:t>You must provide us with information of </a:t>
            </a:r>
            <a:r>
              <a:rPr lang="en-GB" sz="1400" b="1" dirty="0">
                <a:solidFill>
                  <a:schemeClr val="tx1">
                    <a:lumMod val="50000"/>
                    <a:lumOff val="50000"/>
                  </a:schemeClr>
                </a:solidFill>
              </a:rPr>
              <a:t>at least one example </a:t>
            </a:r>
            <a:r>
              <a:rPr lang="en-GB" sz="1500" dirty="0"/>
              <a:t>of your professional experience.</a:t>
            </a:r>
          </a:p>
          <a:p>
            <a:pPr marL="0" indent="0">
              <a:buFont typeface="Arial" panose="020B0604020202020204" pitchFamily="34" charset="0"/>
              <a:buNone/>
            </a:pPr>
            <a:endParaRPr lang="en-GB" sz="2000" b="1" dirty="0"/>
          </a:p>
        </p:txBody>
      </p:sp>
    </p:spTree>
    <p:extLst>
      <p:ext uri="{BB962C8B-B14F-4D97-AF65-F5344CB8AC3E}">
        <p14:creationId xmlns:p14="http://schemas.microsoft.com/office/powerpoint/2010/main" val="311744108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Effect transition="in" filter="wipe(left)">
                                      <p:cBhvr>
                                        <p:cTn id="5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P spid="7" grpId="0" build="p"/>
      <p:bldP spid="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Shape 760">
            <a:extLst>
              <a:ext uri="{FF2B5EF4-FFF2-40B4-BE49-F238E27FC236}">
                <a16:creationId xmlns:a16="http://schemas.microsoft.com/office/drawing/2014/main" id="{60008F33-091D-8D53-FD0D-1C6FFD3A3AE9}"/>
              </a:ext>
            </a:extLst>
          </p:cNvPr>
          <p:cNvSpPr>
            <a:spLocks noChangeArrowheads="1"/>
          </p:cNvSpPr>
          <p:nvPr/>
        </p:nvSpPr>
        <p:spPr bwMode="auto">
          <a:xfrm>
            <a:off x="6083613" y="1832754"/>
            <a:ext cx="1695450" cy="2490788"/>
          </a:xfrm>
          <a:prstGeom prst="rect">
            <a:avLst/>
          </a:prstGeom>
          <a:gradFill rotWithShape="0">
            <a:gsLst>
              <a:gs pos="0">
                <a:srgbClr val="20ADB7"/>
              </a:gs>
              <a:gs pos="27000">
                <a:srgbClr val="20ADB7"/>
              </a:gs>
              <a:gs pos="100000">
                <a:srgbClr val="EEB52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49" name="Shape 749">
            <a:extLst>
              <a:ext uri="{FF2B5EF4-FFF2-40B4-BE49-F238E27FC236}">
                <a16:creationId xmlns:a16="http://schemas.microsoft.com/office/drawing/2014/main" id="{EBE4A711-ACC7-B0D4-7D46-0AFC12FE8625}"/>
              </a:ext>
            </a:extLst>
          </p:cNvPr>
          <p:cNvSpPr/>
          <p:nvPr/>
        </p:nvSpPr>
        <p:spPr>
          <a:xfrm>
            <a:off x="3095829" y="2813329"/>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rgbClr val="20ADB7"/>
              </a:solidFill>
              <a:latin typeface="Calibri"/>
              <a:ea typeface="Calibri"/>
              <a:cs typeface="Calibri"/>
              <a:sym typeface="Calibri"/>
            </a:endParaRP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2578427"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3" name="Shape 753">
            <a:extLst>
              <a:ext uri="{FF2B5EF4-FFF2-40B4-BE49-F238E27FC236}">
                <a16:creationId xmlns:a16="http://schemas.microsoft.com/office/drawing/2014/main" id="{01CD603C-2ED9-550D-5F41-EB882B7FBADB}"/>
              </a:ext>
            </a:extLst>
          </p:cNvPr>
          <p:cNvSpPr/>
          <p:nvPr/>
        </p:nvSpPr>
        <p:spPr>
          <a:xfrm>
            <a:off x="4823031"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4325046"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7" name="Shape 757">
            <a:extLst>
              <a:ext uri="{FF2B5EF4-FFF2-40B4-BE49-F238E27FC236}">
                <a16:creationId xmlns:a16="http://schemas.microsoft.com/office/drawing/2014/main" id="{F4AEFBB7-BCF2-F668-5AF8-39BB42C0A87F}"/>
              </a:ext>
            </a:extLst>
          </p:cNvPr>
          <p:cNvSpPr/>
          <p:nvPr/>
        </p:nvSpPr>
        <p:spPr>
          <a:xfrm>
            <a:off x="6593094" y="2815417"/>
            <a:ext cx="685800" cy="19050"/>
          </a:xfrm>
          <a:prstGeom prst="roundRect">
            <a:avLst>
              <a:gd name="adj" fmla="val 50000"/>
            </a:avLst>
          </a:prstGeom>
          <a:solidFill>
            <a:schemeClr val="bg1"/>
          </a:solidFill>
          <a:ln>
            <a:solidFill>
              <a:schemeClr val="bg1"/>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72" name="Shape 761">
            <a:extLst>
              <a:ext uri="{FF2B5EF4-FFF2-40B4-BE49-F238E27FC236}">
                <a16:creationId xmlns:a16="http://schemas.microsoft.com/office/drawing/2014/main" id="{AD5D6BB0-948F-E36F-6D37-2A40087AC99C}"/>
              </a:ext>
            </a:extLst>
          </p:cNvPr>
          <p:cNvSpPr>
            <a:spLocks noChangeArrowheads="1"/>
          </p:cNvSpPr>
          <p:nvPr/>
        </p:nvSpPr>
        <p:spPr bwMode="auto">
          <a:xfrm>
            <a:off x="1346894" y="2810654"/>
            <a:ext cx="685800" cy="28575"/>
          </a:xfrm>
          <a:prstGeom prst="roundRect">
            <a:avLst>
              <a:gd name="adj" fmla="val 50000"/>
            </a:avLst>
          </a:prstGeom>
          <a:solidFill>
            <a:srgbClr val="20ADB7"/>
          </a:solidFill>
          <a:ln>
            <a:solidFill>
              <a:srgbClr val="20ADB7"/>
            </a:solidFill>
          </a:ln>
        </p:spPr>
        <p:txBody>
          <a:bodyPr lIns="109700" tIns="54850" rIns="109700" bIns="54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784055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5" name="Shape 765">
            <a:extLst>
              <a:ext uri="{FF2B5EF4-FFF2-40B4-BE49-F238E27FC236}">
                <a16:creationId xmlns:a16="http://schemas.microsoft.com/office/drawing/2014/main" id="{ADDAD1E7-D274-C7CA-5D52-D7D81E0B658E}"/>
              </a:ext>
            </a:extLst>
          </p:cNvPr>
          <p:cNvSpPr/>
          <p:nvPr/>
        </p:nvSpPr>
        <p:spPr>
          <a:xfrm>
            <a:off x="8350139"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2" name="Text Placeholder 1">
            <a:extLst>
              <a:ext uri="{FF2B5EF4-FFF2-40B4-BE49-F238E27FC236}">
                <a16:creationId xmlns:a16="http://schemas.microsoft.com/office/drawing/2014/main" id="{D37A699D-6D85-CA53-E76C-E3856F073726}"/>
              </a:ext>
            </a:extLst>
          </p:cNvPr>
          <p:cNvSpPr txBox="1">
            <a:spLocks/>
          </p:cNvSpPr>
          <p:nvPr/>
        </p:nvSpPr>
        <p:spPr>
          <a:xfrm>
            <a:off x="980031" y="2972579"/>
            <a:ext cx="1385936" cy="744543"/>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1</a:t>
            </a:r>
          </a:p>
          <a:p>
            <a:pPr marL="0" indent="0" algn="ctr" defTabSz="914354">
              <a:buNone/>
              <a:defRPr/>
            </a:pPr>
            <a:r>
              <a:rPr lang="en-US" sz="1600" dirty="0">
                <a:solidFill>
                  <a:schemeClr val="tx1">
                    <a:lumMod val="50000"/>
                    <a:lumOff val="50000"/>
                  </a:schemeClr>
                </a:solidFill>
              </a:rPr>
              <a:t>Your details</a:t>
            </a:r>
          </a:p>
        </p:txBody>
      </p:sp>
      <p:sp>
        <p:nvSpPr>
          <p:cNvPr id="3" name="Text Placeholder 1">
            <a:extLst>
              <a:ext uri="{FF2B5EF4-FFF2-40B4-BE49-F238E27FC236}">
                <a16:creationId xmlns:a16="http://schemas.microsoft.com/office/drawing/2014/main" id="{A325FD1F-277A-7E06-9A95-3A83EBE36CC3}"/>
              </a:ext>
            </a:extLst>
          </p:cNvPr>
          <p:cNvSpPr txBox="1">
            <a:spLocks/>
          </p:cNvSpPr>
          <p:nvPr/>
        </p:nvSpPr>
        <p:spPr>
          <a:xfrm>
            <a:off x="2757855" y="2972579"/>
            <a:ext cx="1245304" cy="936654"/>
          </a:xfrm>
          <a:prstGeom prst="rect">
            <a:avLst/>
          </a:prstGeom>
          <a:noFill/>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2</a:t>
            </a:r>
          </a:p>
          <a:p>
            <a:pPr marL="0" indent="0" algn="ctr" defTabSz="914354">
              <a:buNone/>
              <a:defRPr/>
            </a:pPr>
            <a:r>
              <a:rPr lang="en-US" sz="1600" dirty="0">
                <a:solidFill>
                  <a:schemeClr val="tx1">
                    <a:lumMod val="50000"/>
                    <a:lumOff val="50000"/>
                  </a:schemeClr>
                </a:solidFill>
              </a:rPr>
              <a:t>Your qualification</a:t>
            </a:r>
          </a:p>
        </p:txBody>
      </p:sp>
      <p:sp>
        <p:nvSpPr>
          <p:cNvPr id="4" name="Text Placeholder 1">
            <a:extLst>
              <a:ext uri="{FF2B5EF4-FFF2-40B4-BE49-F238E27FC236}">
                <a16:creationId xmlns:a16="http://schemas.microsoft.com/office/drawing/2014/main" id="{E42F6672-6A59-CB46-81E4-7756945D5423}"/>
              </a:ext>
            </a:extLst>
          </p:cNvPr>
          <p:cNvSpPr txBox="1">
            <a:spLocks/>
          </p:cNvSpPr>
          <p:nvPr/>
        </p:nvSpPr>
        <p:spPr>
          <a:xfrm>
            <a:off x="4575688" y="2972579"/>
            <a:ext cx="1212070"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3</a:t>
            </a:r>
          </a:p>
          <a:p>
            <a:pPr marL="0" indent="0" algn="ctr" defTabSz="914354">
              <a:buNone/>
              <a:defRPr/>
            </a:pPr>
            <a:r>
              <a:rPr lang="en-US" sz="1600" dirty="0">
                <a:solidFill>
                  <a:schemeClr val="tx1">
                    <a:lumMod val="50000"/>
                    <a:lumOff val="50000"/>
                  </a:schemeClr>
                </a:solidFill>
              </a:rPr>
              <a:t>Professional experience</a:t>
            </a:r>
          </a:p>
        </p:txBody>
      </p:sp>
      <p:sp>
        <p:nvSpPr>
          <p:cNvPr id="5" name="Text Placeholder 1">
            <a:extLst>
              <a:ext uri="{FF2B5EF4-FFF2-40B4-BE49-F238E27FC236}">
                <a16:creationId xmlns:a16="http://schemas.microsoft.com/office/drawing/2014/main" id="{8E3B5555-9B5F-D0F1-8C44-FA40773802CE}"/>
              </a:ext>
            </a:extLst>
          </p:cNvPr>
          <p:cNvSpPr txBox="1">
            <a:spLocks/>
          </p:cNvSpPr>
          <p:nvPr/>
        </p:nvSpPr>
        <p:spPr>
          <a:xfrm>
            <a:off x="6157527" y="2972579"/>
            <a:ext cx="1572642" cy="1267186"/>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chemeClr val="bg1"/>
                </a:solidFill>
              </a:rPr>
              <a:t>Section 4</a:t>
            </a:r>
          </a:p>
          <a:p>
            <a:pPr marL="0" indent="0" algn="ctr" defTabSz="914354">
              <a:buNone/>
              <a:defRPr/>
            </a:pPr>
            <a:r>
              <a:rPr lang="en-US" sz="1600" dirty="0">
                <a:solidFill>
                  <a:schemeClr val="bg1"/>
                </a:solidFill>
              </a:rPr>
              <a:t>Professional registration and membership</a:t>
            </a:r>
          </a:p>
        </p:txBody>
      </p:sp>
      <p:sp>
        <p:nvSpPr>
          <p:cNvPr id="6" name="Text Placeholder 1">
            <a:extLst>
              <a:ext uri="{FF2B5EF4-FFF2-40B4-BE49-F238E27FC236}">
                <a16:creationId xmlns:a16="http://schemas.microsoft.com/office/drawing/2014/main" id="{8B8A4DA6-44CB-40E6-111B-D0BCB8003D0D}"/>
              </a:ext>
            </a:extLst>
          </p:cNvPr>
          <p:cNvSpPr txBox="1">
            <a:spLocks/>
          </p:cNvSpPr>
          <p:nvPr/>
        </p:nvSpPr>
        <p:spPr>
          <a:xfrm>
            <a:off x="8090035" y="2972579"/>
            <a:ext cx="1180433" cy="365508"/>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a:solidFill>
                  <a:srgbClr val="20ADB7"/>
                </a:solidFill>
              </a:rPr>
              <a:t>Section 5</a:t>
            </a:r>
          </a:p>
          <a:p>
            <a:pPr marL="0" indent="0" algn="ctr" defTabSz="914354">
              <a:buNone/>
              <a:defRPr/>
            </a:pPr>
            <a:r>
              <a:rPr lang="en-US" sz="1600">
                <a:solidFill>
                  <a:schemeClr val="tx1">
                    <a:lumMod val="50000"/>
                    <a:lumOff val="50000"/>
                  </a:schemeClr>
                </a:solidFill>
              </a:rPr>
              <a:t>English Language Proficiency</a:t>
            </a:r>
            <a:endParaRPr lang="en-US" sz="1600" dirty="0">
              <a:solidFill>
                <a:schemeClr val="tx1">
                  <a:lumMod val="50000"/>
                  <a:lumOff val="50000"/>
                </a:schemeClr>
              </a:solidFill>
            </a:endParaRPr>
          </a:p>
        </p:txBody>
      </p:sp>
      <p:sp>
        <p:nvSpPr>
          <p:cNvPr id="7" name="Text Placeholder 1">
            <a:extLst>
              <a:ext uri="{FF2B5EF4-FFF2-40B4-BE49-F238E27FC236}">
                <a16:creationId xmlns:a16="http://schemas.microsoft.com/office/drawing/2014/main" id="{B1940EF9-5B19-4B78-57B7-98AA93DEA32B}"/>
              </a:ext>
            </a:extLst>
          </p:cNvPr>
          <p:cNvSpPr txBox="1">
            <a:spLocks/>
          </p:cNvSpPr>
          <p:nvPr/>
        </p:nvSpPr>
        <p:spPr>
          <a:xfrm>
            <a:off x="9858991" y="2972579"/>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rgbClr val="20ADB7"/>
                </a:solidFill>
              </a:rPr>
              <a:t>Section 6</a:t>
            </a:r>
          </a:p>
          <a:p>
            <a:pPr algn="ctr" defTabSz="914354">
              <a:defRPr/>
            </a:pPr>
            <a:r>
              <a:rPr lang="en-US" sz="1600" dirty="0">
                <a:solidFill>
                  <a:schemeClr val="tx1">
                    <a:lumMod val="50000"/>
                    <a:lumOff val="50000"/>
                  </a:schemeClr>
                </a:solidFill>
              </a:rPr>
              <a:t>Declarations</a:t>
            </a:r>
          </a:p>
        </p:txBody>
      </p:sp>
      <p:pic>
        <p:nvPicPr>
          <p:cNvPr id="8" name="Graphic 7">
            <a:extLst>
              <a:ext uri="{FF2B5EF4-FFF2-40B4-BE49-F238E27FC236}">
                <a16:creationId xmlns:a16="http://schemas.microsoft.com/office/drawing/2014/main" id="{AF0B51CE-8521-F7C8-6053-815FD0E0B8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60088" y="2045831"/>
            <a:ext cx="519202" cy="593374"/>
          </a:xfrm>
          <a:prstGeom prst="rect">
            <a:avLst/>
          </a:prstGeom>
        </p:spPr>
      </p:pic>
      <p:pic>
        <p:nvPicPr>
          <p:cNvPr id="9" name="Graphic 8">
            <a:extLst>
              <a:ext uri="{FF2B5EF4-FFF2-40B4-BE49-F238E27FC236}">
                <a16:creationId xmlns:a16="http://schemas.microsoft.com/office/drawing/2014/main" id="{1F2B951D-B1C2-36DF-95EC-A2FD237FED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59933" y="2065824"/>
            <a:ext cx="547523" cy="657028"/>
          </a:xfrm>
          <a:prstGeom prst="rect">
            <a:avLst/>
          </a:prstGeom>
        </p:spPr>
      </p:pic>
      <p:pic>
        <p:nvPicPr>
          <p:cNvPr id="10" name="Graphic 9">
            <a:extLst>
              <a:ext uri="{FF2B5EF4-FFF2-40B4-BE49-F238E27FC236}">
                <a16:creationId xmlns:a16="http://schemas.microsoft.com/office/drawing/2014/main" id="{AC6D3610-845B-1FF8-C8E8-B0233ABD13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32950" y="2200666"/>
            <a:ext cx="531856" cy="522186"/>
          </a:xfrm>
          <a:prstGeom prst="rect">
            <a:avLst/>
          </a:prstGeom>
        </p:spPr>
      </p:pic>
      <p:pic>
        <p:nvPicPr>
          <p:cNvPr id="11" name="Graphic 10">
            <a:extLst>
              <a:ext uri="{FF2B5EF4-FFF2-40B4-BE49-F238E27FC236}">
                <a16:creationId xmlns:a16="http://schemas.microsoft.com/office/drawing/2014/main" id="{55636D3C-B17A-B137-B97B-A3807FECAD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92600" y="2080974"/>
            <a:ext cx="520143" cy="641878"/>
          </a:xfrm>
          <a:prstGeom prst="rect">
            <a:avLst/>
          </a:prstGeom>
        </p:spPr>
      </p:pic>
      <p:pic>
        <p:nvPicPr>
          <p:cNvPr id="12" name="Graphic 11">
            <a:extLst>
              <a:ext uri="{FF2B5EF4-FFF2-40B4-BE49-F238E27FC236}">
                <a16:creationId xmlns:a16="http://schemas.microsoft.com/office/drawing/2014/main" id="{35127589-874F-CAB5-D656-5F431F77B82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26337" y="2129438"/>
            <a:ext cx="593414" cy="593414"/>
          </a:xfrm>
          <a:prstGeom prst="rect">
            <a:avLst/>
          </a:prstGeom>
        </p:spPr>
      </p:pic>
      <p:pic>
        <p:nvPicPr>
          <p:cNvPr id="13" name="Graphic 12">
            <a:extLst>
              <a:ext uri="{FF2B5EF4-FFF2-40B4-BE49-F238E27FC236}">
                <a16:creationId xmlns:a16="http://schemas.microsoft.com/office/drawing/2014/main" id="{A22B3B13-5066-AB42-BDBD-D97E61101D5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40781" y="2074830"/>
            <a:ext cx="648022" cy="648022"/>
          </a:xfrm>
          <a:prstGeom prst="rect">
            <a:avLst/>
          </a:prstGeom>
        </p:spPr>
      </p:pic>
      <p:sp>
        <p:nvSpPr>
          <p:cNvPr id="18" name="Title 7">
            <a:extLst>
              <a:ext uri="{FF2B5EF4-FFF2-40B4-BE49-F238E27FC236}">
                <a16:creationId xmlns:a16="http://schemas.microsoft.com/office/drawing/2014/main" id="{E6ECD314-378E-D16A-91B2-FF3E2735D3B6}"/>
              </a:ext>
            </a:extLst>
          </p:cNvPr>
          <p:cNvSpPr>
            <a:spLocks noGrp="1"/>
          </p:cNvSpPr>
          <p:nvPr>
            <p:ph type="title"/>
          </p:nvPr>
        </p:nvSpPr>
        <p:spPr>
          <a:xfrm>
            <a:off x="1524000" y="64960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19" name="Text Placeholder 8">
            <a:extLst>
              <a:ext uri="{FF2B5EF4-FFF2-40B4-BE49-F238E27FC236}">
                <a16:creationId xmlns:a16="http://schemas.microsoft.com/office/drawing/2014/main" id="{AAF83F98-CDB3-6246-8E99-858216BC4D9D}"/>
              </a:ext>
            </a:extLst>
          </p:cNvPr>
          <p:cNvSpPr txBox="1">
            <a:spLocks/>
          </p:cNvSpPr>
          <p:nvPr/>
        </p:nvSpPr>
        <p:spPr>
          <a:xfrm>
            <a:off x="3096322" y="1316355"/>
            <a:ext cx="5999356"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20" name="Shape 764">
            <a:extLst>
              <a:ext uri="{FF2B5EF4-FFF2-40B4-BE49-F238E27FC236}">
                <a16:creationId xmlns:a16="http://schemas.microsoft.com/office/drawing/2014/main" id="{16AF6DD0-B385-EB43-428D-09297C30F655}"/>
              </a:ext>
            </a:extLst>
          </p:cNvPr>
          <p:cNvSpPr>
            <a:spLocks noChangeArrowheads="1"/>
          </p:cNvSpPr>
          <p:nvPr/>
        </p:nvSpPr>
        <p:spPr bwMode="auto">
          <a:xfrm>
            <a:off x="9598724"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1" name="Shape 765">
            <a:extLst>
              <a:ext uri="{FF2B5EF4-FFF2-40B4-BE49-F238E27FC236}">
                <a16:creationId xmlns:a16="http://schemas.microsoft.com/office/drawing/2014/main" id="{EA8C1347-139B-8CC6-DD74-D6C17D42267E}"/>
              </a:ext>
            </a:extLst>
          </p:cNvPr>
          <p:cNvSpPr/>
          <p:nvPr/>
        </p:nvSpPr>
        <p:spPr>
          <a:xfrm>
            <a:off x="10108317" y="2822854"/>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5" name="Shape 748">
            <a:extLst>
              <a:ext uri="{FF2B5EF4-FFF2-40B4-BE49-F238E27FC236}">
                <a16:creationId xmlns:a16="http://schemas.microsoft.com/office/drawing/2014/main" id="{0AB7A81C-5952-C007-A99B-D34BD03A12DB}"/>
              </a:ext>
            </a:extLst>
          </p:cNvPr>
          <p:cNvSpPr>
            <a:spLocks noChangeArrowheads="1"/>
          </p:cNvSpPr>
          <p:nvPr/>
        </p:nvSpPr>
        <p:spPr bwMode="auto">
          <a:xfrm>
            <a:off x="837307"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16" name="Content Placeholder 2">
            <a:extLst>
              <a:ext uri="{FF2B5EF4-FFF2-40B4-BE49-F238E27FC236}">
                <a16:creationId xmlns:a16="http://schemas.microsoft.com/office/drawing/2014/main" id="{4CEF1E01-3DD3-92FB-BE5E-028277590CF0}"/>
              </a:ext>
            </a:extLst>
          </p:cNvPr>
          <p:cNvSpPr txBox="1">
            <a:spLocks/>
          </p:cNvSpPr>
          <p:nvPr/>
        </p:nvSpPr>
        <p:spPr>
          <a:xfrm>
            <a:off x="766968" y="4661315"/>
            <a:ext cx="10527205" cy="1282285"/>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500" dirty="0"/>
              <a:t>In this section you need to tell us about your registration or membership with any regulatory body, professional association or similar organisation in other countries.</a:t>
            </a:r>
          </a:p>
          <a:p>
            <a:r>
              <a:rPr lang="en-GB" sz="1500" dirty="0"/>
              <a:t>Please provide details of any registration or membership you currently and/or have previously held in countries outside of the UK</a:t>
            </a:r>
          </a:p>
          <a:p>
            <a:r>
              <a:rPr lang="en-GB" sz="1500" dirty="0"/>
              <a:t>Most countries have their own HCPC so for example South Africa is the HPCSA - The Health Professions Council of South Africa </a:t>
            </a:r>
          </a:p>
        </p:txBody>
      </p:sp>
    </p:spTree>
    <p:extLst>
      <p:ext uri="{BB962C8B-B14F-4D97-AF65-F5344CB8AC3E}">
        <p14:creationId xmlns:p14="http://schemas.microsoft.com/office/powerpoint/2010/main" val="413447201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Effect transition="in" filter="wipe(left)">
                                      <p:cBhvr>
                                        <p:cTn id="5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P spid="7" grpId="0" build="p"/>
      <p:bldP spid="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Shape 760">
            <a:extLst>
              <a:ext uri="{FF2B5EF4-FFF2-40B4-BE49-F238E27FC236}">
                <a16:creationId xmlns:a16="http://schemas.microsoft.com/office/drawing/2014/main" id="{60008F33-091D-8D53-FD0D-1C6FFD3A3AE9}"/>
              </a:ext>
            </a:extLst>
          </p:cNvPr>
          <p:cNvSpPr>
            <a:spLocks noChangeArrowheads="1"/>
          </p:cNvSpPr>
          <p:nvPr/>
        </p:nvSpPr>
        <p:spPr bwMode="auto">
          <a:xfrm>
            <a:off x="7853795" y="1832754"/>
            <a:ext cx="1695450" cy="2490788"/>
          </a:xfrm>
          <a:prstGeom prst="rect">
            <a:avLst/>
          </a:prstGeom>
          <a:gradFill rotWithShape="0">
            <a:gsLst>
              <a:gs pos="0">
                <a:srgbClr val="20ADB7"/>
              </a:gs>
              <a:gs pos="27000">
                <a:srgbClr val="20ADB7"/>
              </a:gs>
              <a:gs pos="100000">
                <a:srgbClr val="EEB52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49" name="Shape 749">
            <a:extLst>
              <a:ext uri="{FF2B5EF4-FFF2-40B4-BE49-F238E27FC236}">
                <a16:creationId xmlns:a16="http://schemas.microsoft.com/office/drawing/2014/main" id="{EBE4A711-ACC7-B0D4-7D46-0AFC12FE8625}"/>
              </a:ext>
            </a:extLst>
          </p:cNvPr>
          <p:cNvSpPr/>
          <p:nvPr/>
        </p:nvSpPr>
        <p:spPr>
          <a:xfrm>
            <a:off x="3130998" y="2813329"/>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rgbClr val="20ADB7"/>
              </a:solidFill>
              <a:latin typeface="Calibri"/>
              <a:ea typeface="Calibri"/>
              <a:cs typeface="Calibri"/>
              <a:sym typeface="Calibri"/>
            </a:endParaRP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2613596"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3" name="Shape 753">
            <a:extLst>
              <a:ext uri="{FF2B5EF4-FFF2-40B4-BE49-F238E27FC236}">
                <a16:creationId xmlns:a16="http://schemas.microsoft.com/office/drawing/2014/main" id="{01CD603C-2ED9-550D-5F41-EB882B7FBADB}"/>
              </a:ext>
            </a:extLst>
          </p:cNvPr>
          <p:cNvSpPr/>
          <p:nvPr/>
        </p:nvSpPr>
        <p:spPr>
          <a:xfrm>
            <a:off x="4858200"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4360215"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7" name="Shape 757">
            <a:extLst>
              <a:ext uri="{FF2B5EF4-FFF2-40B4-BE49-F238E27FC236}">
                <a16:creationId xmlns:a16="http://schemas.microsoft.com/office/drawing/2014/main" id="{F4AEFBB7-BCF2-F668-5AF8-39BB42C0A87F}"/>
              </a:ext>
            </a:extLst>
          </p:cNvPr>
          <p:cNvSpPr/>
          <p:nvPr/>
        </p:nvSpPr>
        <p:spPr>
          <a:xfrm>
            <a:off x="6593094"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72" name="Shape 761">
            <a:extLst>
              <a:ext uri="{FF2B5EF4-FFF2-40B4-BE49-F238E27FC236}">
                <a16:creationId xmlns:a16="http://schemas.microsoft.com/office/drawing/2014/main" id="{AD5D6BB0-948F-E36F-6D37-2A40087AC99C}"/>
              </a:ext>
            </a:extLst>
          </p:cNvPr>
          <p:cNvSpPr>
            <a:spLocks noChangeArrowheads="1"/>
          </p:cNvSpPr>
          <p:nvPr/>
        </p:nvSpPr>
        <p:spPr bwMode="auto">
          <a:xfrm>
            <a:off x="1382063" y="2810654"/>
            <a:ext cx="685800" cy="28575"/>
          </a:xfrm>
          <a:prstGeom prst="roundRect">
            <a:avLst>
              <a:gd name="adj" fmla="val 50000"/>
            </a:avLst>
          </a:prstGeom>
          <a:solidFill>
            <a:srgbClr val="20ADB7"/>
          </a:solidFill>
          <a:ln>
            <a:solidFill>
              <a:srgbClr val="20ADB7"/>
            </a:solidFill>
          </a:ln>
        </p:spPr>
        <p:txBody>
          <a:bodyPr lIns="109700" tIns="54850" rIns="109700" bIns="54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610554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5" name="Shape 765">
            <a:extLst>
              <a:ext uri="{FF2B5EF4-FFF2-40B4-BE49-F238E27FC236}">
                <a16:creationId xmlns:a16="http://schemas.microsoft.com/office/drawing/2014/main" id="{ADDAD1E7-D274-C7CA-5D52-D7D81E0B658E}"/>
              </a:ext>
            </a:extLst>
          </p:cNvPr>
          <p:cNvSpPr/>
          <p:nvPr/>
        </p:nvSpPr>
        <p:spPr>
          <a:xfrm>
            <a:off x="8350139" y="2815417"/>
            <a:ext cx="685800" cy="19050"/>
          </a:xfrm>
          <a:prstGeom prst="roundRect">
            <a:avLst>
              <a:gd name="adj" fmla="val 50000"/>
            </a:avLst>
          </a:prstGeom>
          <a:solidFill>
            <a:schemeClr val="bg1"/>
          </a:solidFill>
          <a:ln>
            <a:solidFill>
              <a:schemeClr val="bg1"/>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2" name="Text Placeholder 1">
            <a:extLst>
              <a:ext uri="{FF2B5EF4-FFF2-40B4-BE49-F238E27FC236}">
                <a16:creationId xmlns:a16="http://schemas.microsoft.com/office/drawing/2014/main" id="{D37A699D-6D85-CA53-E76C-E3856F073726}"/>
              </a:ext>
            </a:extLst>
          </p:cNvPr>
          <p:cNvSpPr txBox="1">
            <a:spLocks/>
          </p:cNvSpPr>
          <p:nvPr/>
        </p:nvSpPr>
        <p:spPr>
          <a:xfrm>
            <a:off x="1015200" y="2972579"/>
            <a:ext cx="1385936" cy="744543"/>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1</a:t>
            </a:r>
          </a:p>
          <a:p>
            <a:pPr marL="0" indent="0" algn="ctr" defTabSz="914354">
              <a:buNone/>
              <a:defRPr/>
            </a:pPr>
            <a:r>
              <a:rPr lang="en-US" sz="1600" dirty="0">
                <a:solidFill>
                  <a:schemeClr val="tx1">
                    <a:lumMod val="50000"/>
                    <a:lumOff val="50000"/>
                  </a:schemeClr>
                </a:solidFill>
              </a:rPr>
              <a:t>Your details</a:t>
            </a:r>
          </a:p>
        </p:txBody>
      </p:sp>
      <p:sp>
        <p:nvSpPr>
          <p:cNvPr id="3" name="Text Placeholder 1">
            <a:extLst>
              <a:ext uri="{FF2B5EF4-FFF2-40B4-BE49-F238E27FC236}">
                <a16:creationId xmlns:a16="http://schemas.microsoft.com/office/drawing/2014/main" id="{A325FD1F-277A-7E06-9A95-3A83EBE36CC3}"/>
              </a:ext>
            </a:extLst>
          </p:cNvPr>
          <p:cNvSpPr txBox="1">
            <a:spLocks/>
          </p:cNvSpPr>
          <p:nvPr/>
        </p:nvSpPr>
        <p:spPr>
          <a:xfrm>
            <a:off x="2793024" y="2972579"/>
            <a:ext cx="1245304" cy="936654"/>
          </a:xfrm>
          <a:prstGeom prst="rect">
            <a:avLst/>
          </a:prstGeom>
          <a:noFill/>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2</a:t>
            </a:r>
          </a:p>
          <a:p>
            <a:pPr marL="0" indent="0" algn="ctr" defTabSz="914354">
              <a:buNone/>
              <a:defRPr/>
            </a:pPr>
            <a:r>
              <a:rPr lang="en-US" sz="1600" dirty="0">
                <a:solidFill>
                  <a:schemeClr val="tx1">
                    <a:lumMod val="50000"/>
                    <a:lumOff val="50000"/>
                  </a:schemeClr>
                </a:solidFill>
              </a:rPr>
              <a:t>Your qualification</a:t>
            </a:r>
          </a:p>
        </p:txBody>
      </p:sp>
      <p:sp>
        <p:nvSpPr>
          <p:cNvPr id="4" name="Text Placeholder 1">
            <a:extLst>
              <a:ext uri="{FF2B5EF4-FFF2-40B4-BE49-F238E27FC236}">
                <a16:creationId xmlns:a16="http://schemas.microsoft.com/office/drawing/2014/main" id="{E42F6672-6A59-CB46-81E4-7756945D5423}"/>
              </a:ext>
            </a:extLst>
          </p:cNvPr>
          <p:cNvSpPr txBox="1">
            <a:spLocks/>
          </p:cNvSpPr>
          <p:nvPr/>
        </p:nvSpPr>
        <p:spPr>
          <a:xfrm>
            <a:off x="4610857" y="2972579"/>
            <a:ext cx="1212070"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3</a:t>
            </a:r>
          </a:p>
          <a:p>
            <a:pPr marL="0" indent="0" algn="ctr" defTabSz="914354">
              <a:buNone/>
              <a:defRPr/>
            </a:pPr>
            <a:r>
              <a:rPr lang="en-US" sz="1600" dirty="0">
                <a:solidFill>
                  <a:schemeClr val="tx1">
                    <a:lumMod val="50000"/>
                    <a:lumOff val="50000"/>
                  </a:schemeClr>
                </a:solidFill>
              </a:rPr>
              <a:t>Professional experience</a:t>
            </a:r>
          </a:p>
        </p:txBody>
      </p:sp>
      <p:sp>
        <p:nvSpPr>
          <p:cNvPr id="5" name="Text Placeholder 1">
            <a:extLst>
              <a:ext uri="{FF2B5EF4-FFF2-40B4-BE49-F238E27FC236}">
                <a16:creationId xmlns:a16="http://schemas.microsoft.com/office/drawing/2014/main" id="{8E3B5555-9B5F-D0F1-8C44-FA40773802CE}"/>
              </a:ext>
            </a:extLst>
          </p:cNvPr>
          <p:cNvSpPr txBox="1">
            <a:spLocks/>
          </p:cNvSpPr>
          <p:nvPr/>
        </p:nvSpPr>
        <p:spPr>
          <a:xfrm>
            <a:off x="6157527" y="2972579"/>
            <a:ext cx="1572642" cy="1267186"/>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4</a:t>
            </a:r>
          </a:p>
          <a:p>
            <a:pPr marL="0" indent="0" algn="ctr" defTabSz="914354">
              <a:buNone/>
              <a:defRPr/>
            </a:pPr>
            <a:r>
              <a:rPr lang="en-US" sz="1600" dirty="0">
                <a:solidFill>
                  <a:schemeClr val="tx1">
                    <a:lumMod val="50000"/>
                    <a:lumOff val="50000"/>
                  </a:schemeClr>
                </a:solidFill>
              </a:rPr>
              <a:t>Professional registration and membership</a:t>
            </a:r>
          </a:p>
        </p:txBody>
      </p:sp>
      <p:sp>
        <p:nvSpPr>
          <p:cNvPr id="6" name="Text Placeholder 1">
            <a:extLst>
              <a:ext uri="{FF2B5EF4-FFF2-40B4-BE49-F238E27FC236}">
                <a16:creationId xmlns:a16="http://schemas.microsoft.com/office/drawing/2014/main" id="{8B8A4DA6-44CB-40E6-111B-D0BCB8003D0D}"/>
              </a:ext>
            </a:extLst>
          </p:cNvPr>
          <p:cNvSpPr txBox="1">
            <a:spLocks/>
          </p:cNvSpPr>
          <p:nvPr/>
        </p:nvSpPr>
        <p:spPr>
          <a:xfrm>
            <a:off x="8090035" y="2972579"/>
            <a:ext cx="1180433" cy="365508"/>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chemeClr val="bg1"/>
                </a:solidFill>
              </a:rPr>
              <a:t>Section 5</a:t>
            </a:r>
          </a:p>
          <a:p>
            <a:pPr marL="0" indent="0" algn="ctr" defTabSz="914354">
              <a:buNone/>
              <a:defRPr/>
            </a:pPr>
            <a:r>
              <a:rPr lang="en-US" sz="1600" dirty="0">
                <a:solidFill>
                  <a:schemeClr val="bg1"/>
                </a:solidFill>
              </a:rPr>
              <a:t>English Language Proficiency</a:t>
            </a:r>
          </a:p>
        </p:txBody>
      </p:sp>
      <p:sp>
        <p:nvSpPr>
          <p:cNvPr id="7" name="Text Placeholder 1">
            <a:extLst>
              <a:ext uri="{FF2B5EF4-FFF2-40B4-BE49-F238E27FC236}">
                <a16:creationId xmlns:a16="http://schemas.microsoft.com/office/drawing/2014/main" id="{B1940EF9-5B19-4B78-57B7-98AA93DEA32B}"/>
              </a:ext>
            </a:extLst>
          </p:cNvPr>
          <p:cNvSpPr txBox="1">
            <a:spLocks/>
          </p:cNvSpPr>
          <p:nvPr/>
        </p:nvSpPr>
        <p:spPr>
          <a:xfrm>
            <a:off x="9858991" y="2972579"/>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rgbClr val="20ADB7"/>
                </a:solidFill>
              </a:rPr>
              <a:t>Section 6</a:t>
            </a:r>
          </a:p>
          <a:p>
            <a:pPr algn="ctr" defTabSz="914354">
              <a:defRPr/>
            </a:pPr>
            <a:r>
              <a:rPr lang="en-US" sz="1600" dirty="0">
                <a:solidFill>
                  <a:schemeClr val="tx1">
                    <a:lumMod val="50000"/>
                    <a:lumOff val="50000"/>
                  </a:schemeClr>
                </a:solidFill>
              </a:rPr>
              <a:t>Declarations</a:t>
            </a:r>
          </a:p>
        </p:txBody>
      </p:sp>
      <p:pic>
        <p:nvPicPr>
          <p:cNvPr id="8" name="Graphic 7">
            <a:extLst>
              <a:ext uri="{FF2B5EF4-FFF2-40B4-BE49-F238E27FC236}">
                <a16:creationId xmlns:a16="http://schemas.microsoft.com/office/drawing/2014/main" id="{AF0B51CE-8521-F7C8-6053-815FD0E0B8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95257" y="2045831"/>
            <a:ext cx="519202" cy="593374"/>
          </a:xfrm>
          <a:prstGeom prst="rect">
            <a:avLst/>
          </a:prstGeom>
        </p:spPr>
      </p:pic>
      <p:pic>
        <p:nvPicPr>
          <p:cNvPr id="9" name="Graphic 8">
            <a:extLst>
              <a:ext uri="{FF2B5EF4-FFF2-40B4-BE49-F238E27FC236}">
                <a16:creationId xmlns:a16="http://schemas.microsoft.com/office/drawing/2014/main" id="{1F2B951D-B1C2-36DF-95EC-A2FD237FED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95102" y="2065824"/>
            <a:ext cx="547523" cy="657028"/>
          </a:xfrm>
          <a:prstGeom prst="rect">
            <a:avLst/>
          </a:prstGeom>
        </p:spPr>
      </p:pic>
      <p:pic>
        <p:nvPicPr>
          <p:cNvPr id="10" name="Graphic 9">
            <a:extLst>
              <a:ext uri="{FF2B5EF4-FFF2-40B4-BE49-F238E27FC236}">
                <a16:creationId xmlns:a16="http://schemas.microsoft.com/office/drawing/2014/main" id="{AC6D3610-845B-1FF8-C8E8-B0233ABD13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32950" y="2200666"/>
            <a:ext cx="531856" cy="522186"/>
          </a:xfrm>
          <a:prstGeom prst="rect">
            <a:avLst/>
          </a:prstGeom>
        </p:spPr>
      </p:pic>
      <p:pic>
        <p:nvPicPr>
          <p:cNvPr id="11" name="Graphic 10">
            <a:extLst>
              <a:ext uri="{FF2B5EF4-FFF2-40B4-BE49-F238E27FC236}">
                <a16:creationId xmlns:a16="http://schemas.microsoft.com/office/drawing/2014/main" id="{55636D3C-B17A-B137-B97B-A3807FECAD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92600" y="2080974"/>
            <a:ext cx="520143" cy="641878"/>
          </a:xfrm>
          <a:prstGeom prst="rect">
            <a:avLst/>
          </a:prstGeom>
        </p:spPr>
      </p:pic>
      <p:pic>
        <p:nvPicPr>
          <p:cNvPr id="12" name="Graphic 11">
            <a:extLst>
              <a:ext uri="{FF2B5EF4-FFF2-40B4-BE49-F238E27FC236}">
                <a16:creationId xmlns:a16="http://schemas.microsoft.com/office/drawing/2014/main" id="{35127589-874F-CAB5-D656-5F431F77B82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26337" y="2129438"/>
            <a:ext cx="593414" cy="593414"/>
          </a:xfrm>
          <a:prstGeom prst="rect">
            <a:avLst/>
          </a:prstGeom>
        </p:spPr>
      </p:pic>
      <p:pic>
        <p:nvPicPr>
          <p:cNvPr id="13" name="Graphic 12">
            <a:extLst>
              <a:ext uri="{FF2B5EF4-FFF2-40B4-BE49-F238E27FC236}">
                <a16:creationId xmlns:a16="http://schemas.microsoft.com/office/drawing/2014/main" id="{A22B3B13-5066-AB42-BDBD-D97E61101D5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75950" y="2074830"/>
            <a:ext cx="648022" cy="648022"/>
          </a:xfrm>
          <a:prstGeom prst="rect">
            <a:avLst/>
          </a:prstGeom>
        </p:spPr>
      </p:pic>
      <p:sp>
        <p:nvSpPr>
          <p:cNvPr id="18" name="Title 7">
            <a:extLst>
              <a:ext uri="{FF2B5EF4-FFF2-40B4-BE49-F238E27FC236}">
                <a16:creationId xmlns:a16="http://schemas.microsoft.com/office/drawing/2014/main" id="{E6ECD314-378E-D16A-91B2-FF3E2735D3B6}"/>
              </a:ext>
            </a:extLst>
          </p:cNvPr>
          <p:cNvSpPr>
            <a:spLocks noGrp="1"/>
          </p:cNvSpPr>
          <p:nvPr>
            <p:ph type="title"/>
          </p:nvPr>
        </p:nvSpPr>
        <p:spPr>
          <a:xfrm>
            <a:off x="1524000" y="64960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19" name="Text Placeholder 8">
            <a:extLst>
              <a:ext uri="{FF2B5EF4-FFF2-40B4-BE49-F238E27FC236}">
                <a16:creationId xmlns:a16="http://schemas.microsoft.com/office/drawing/2014/main" id="{AAF83F98-CDB3-6246-8E99-858216BC4D9D}"/>
              </a:ext>
            </a:extLst>
          </p:cNvPr>
          <p:cNvSpPr txBox="1">
            <a:spLocks/>
          </p:cNvSpPr>
          <p:nvPr/>
        </p:nvSpPr>
        <p:spPr>
          <a:xfrm>
            <a:off x="3096322" y="1316355"/>
            <a:ext cx="5999356"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20" name="Shape 764">
            <a:extLst>
              <a:ext uri="{FF2B5EF4-FFF2-40B4-BE49-F238E27FC236}">
                <a16:creationId xmlns:a16="http://schemas.microsoft.com/office/drawing/2014/main" id="{16AF6DD0-B385-EB43-428D-09297C30F655}"/>
              </a:ext>
            </a:extLst>
          </p:cNvPr>
          <p:cNvSpPr>
            <a:spLocks noChangeArrowheads="1"/>
          </p:cNvSpPr>
          <p:nvPr/>
        </p:nvSpPr>
        <p:spPr bwMode="auto">
          <a:xfrm>
            <a:off x="9598724"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1" name="Shape 765">
            <a:extLst>
              <a:ext uri="{FF2B5EF4-FFF2-40B4-BE49-F238E27FC236}">
                <a16:creationId xmlns:a16="http://schemas.microsoft.com/office/drawing/2014/main" id="{EA8C1347-139B-8CC6-DD74-D6C17D42267E}"/>
              </a:ext>
            </a:extLst>
          </p:cNvPr>
          <p:cNvSpPr/>
          <p:nvPr/>
        </p:nvSpPr>
        <p:spPr>
          <a:xfrm>
            <a:off x="10108317" y="2822854"/>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5" name="Shape 748">
            <a:extLst>
              <a:ext uri="{FF2B5EF4-FFF2-40B4-BE49-F238E27FC236}">
                <a16:creationId xmlns:a16="http://schemas.microsoft.com/office/drawing/2014/main" id="{0AB7A81C-5952-C007-A99B-D34BD03A12DB}"/>
              </a:ext>
            </a:extLst>
          </p:cNvPr>
          <p:cNvSpPr>
            <a:spLocks noChangeArrowheads="1"/>
          </p:cNvSpPr>
          <p:nvPr/>
        </p:nvSpPr>
        <p:spPr bwMode="auto">
          <a:xfrm>
            <a:off x="872476"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14" name="Content Placeholder 2">
            <a:extLst>
              <a:ext uri="{FF2B5EF4-FFF2-40B4-BE49-F238E27FC236}">
                <a16:creationId xmlns:a16="http://schemas.microsoft.com/office/drawing/2014/main" id="{20AEA104-BE6A-EAAE-8395-64DD16EF4A05}"/>
              </a:ext>
            </a:extLst>
          </p:cNvPr>
          <p:cNvSpPr txBox="1">
            <a:spLocks/>
          </p:cNvSpPr>
          <p:nvPr/>
        </p:nvSpPr>
        <p:spPr>
          <a:xfrm>
            <a:off x="633046" y="4454016"/>
            <a:ext cx="11230708" cy="2216416"/>
          </a:xfrm>
          <a:prstGeom prst="rect">
            <a:avLst/>
          </a:prstGeom>
        </p:spPr>
        <p:txBody>
          <a:bodyPr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500" dirty="0"/>
              <a:t>People on the HCPC’s Register must be able to communicate effectively in English in order to meet our standards of proficiency</a:t>
            </a:r>
          </a:p>
          <a:p>
            <a:r>
              <a:rPr lang="en-GB" sz="1500" dirty="0"/>
              <a:t>You must declare whether English is your first language or not. You should only indicate English is your first language if it is the main or only language you use on a day-to-day basis.</a:t>
            </a:r>
          </a:p>
          <a:p>
            <a:r>
              <a:rPr lang="en-GB" sz="1500" dirty="0"/>
              <a:t>Having studied English or undertaken education or training at an institution where the medium of instruction is English does not necessarily mean that English is your first language. If English is not your first language then you must provide proof of your English language proficiency.</a:t>
            </a:r>
          </a:p>
          <a:p>
            <a:r>
              <a:rPr lang="en-GB" sz="1500" dirty="0"/>
              <a:t>Applicants whose first language is not English and who are required to provide a language test certificate as evidence of their proficiency must ensure that it is, or is comparable to, IELTS level 7.0 with no element below 6.5 (or IELTS level 8.0 with no element below 7.5 for Speech and language therapists).</a:t>
            </a:r>
          </a:p>
        </p:txBody>
      </p:sp>
    </p:spTree>
    <p:extLst>
      <p:ext uri="{BB962C8B-B14F-4D97-AF65-F5344CB8AC3E}">
        <p14:creationId xmlns:p14="http://schemas.microsoft.com/office/powerpoint/2010/main" val="216706193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Effect transition="in" filter="wipe(left)">
                                      <p:cBhvr>
                                        <p:cTn id="5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P spid="7" grpId="0" build="p"/>
      <p:bldP spid="1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Shape 760">
            <a:extLst>
              <a:ext uri="{FF2B5EF4-FFF2-40B4-BE49-F238E27FC236}">
                <a16:creationId xmlns:a16="http://schemas.microsoft.com/office/drawing/2014/main" id="{60008F33-091D-8D53-FD0D-1C6FFD3A3AE9}"/>
              </a:ext>
            </a:extLst>
          </p:cNvPr>
          <p:cNvSpPr>
            <a:spLocks noChangeArrowheads="1"/>
          </p:cNvSpPr>
          <p:nvPr/>
        </p:nvSpPr>
        <p:spPr bwMode="auto">
          <a:xfrm>
            <a:off x="9588801" y="1832754"/>
            <a:ext cx="1695450" cy="2490788"/>
          </a:xfrm>
          <a:prstGeom prst="rect">
            <a:avLst/>
          </a:prstGeom>
          <a:gradFill rotWithShape="0">
            <a:gsLst>
              <a:gs pos="0">
                <a:srgbClr val="20ADB7"/>
              </a:gs>
              <a:gs pos="27000">
                <a:srgbClr val="20ADB7"/>
              </a:gs>
              <a:gs pos="100000">
                <a:srgbClr val="EEB52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49" name="Shape 749">
            <a:extLst>
              <a:ext uri="{FF2B5EF4-FFF2-40B4-BE49-F238E27FC236}">
                <a16:creationId xmlns:a16="http://schemas.microsoft.com/office/drawing/2014/main" id="{EBE4A711-ACC7-B0D4-7D46-0AFC12FE8625}"/>
              </a:ext>
            </a:extLst>
          </p:cNvPr>
          <p:cNvSpPr/>
          <p:nvPr/>
        </p:nvSpPr>
        <p:spPr>
          <a:xfrm>
            <a:off x="3130998" y="2813329"/>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rgbClr val="20ADB7"/>
              </a:solidFill>
              <a:latin typeface="Calibri"/>
              <a:ea typeface="Calibri"/>
              <a:cs typeface="Calibri"/>
              <a:sym typeface="Calibri"/>
            </a:endParaRP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2613596"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3" name="Shape 753">
            <a:extLst>
              <a:ext uri="{FF2B5EF4-FFF2-40B4-BE49-F238E27FC236}">
                <a16:creationId xmlns:a16="http://schemas.microsoft.com/office/drawing/2014/main" id="{01CD603C-2ED9-550D-5F41-EB882B7FBADB}"/>
              </a:ext>
            </a:extLst>
          </p:cNvPr>
          <p:cNvSpPr/>
          <p:nvPr/>
        </p:nvSpPr>
        <p:spPr>
          <a:xfrm>
            <a:off x="4858200"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4360215"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7" name="Shape 757">
            <a:extLst>
              <a:ext uri="{FF2B5EF4-FFF2-40B4-BE49-F238E27FC236}">
                <a16:creationId xmlns:a16="http://schemas.microsoft.com/office/drawing/2014/main" id="{F4AEFBB7-BCF2-F668-5AF8-39BB42C0A87F}"/>
              </a:ext>
            </a:extLst>
          </p:cNvPr>
          <p:cNvSpPr/>
          <p:nvPr/>
        </p:nvSpPr>
        <p:spPr>
          <a:xfrm>
            <a:off x="6593094"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72" name="Shape 761">
            <a:extLst>
              <a:ext uri="{FF2B5EF4-FFF2-40B4-BE49-F238E27FC236}">
                <a16:creationId xmlns:a16="http://schemas.microsoft.com/office/drawing/2014/main" id="{AD5D6BB0-948F-E36F-6D37-2A40087AC99C}"/>
              </a:ext>
            </a:extLst>
          </p:cNvPr>
          <p:cNvSpPr>
            <a:spLocks noChangeArrowheads="1"/>
          </p:cNvSpPr>
          <p:nvPr/>
        </p:nvSpPr>
        <p:spPr bwMode="auto">
          <a:xfrm>
            <a:off x="1382063" y="2810654"/>
            <a:ext cx="685800" cy="28575"/>
          </a:xfrm>
          <a:prstGeom prst="roundRect">
            <a:avLst>
              <a:gd name="adj" fmla="val 50000"/>
            </a:avLst>
          </a:prstGeom>
          <a:solidFill>
            <a:srgbClr val="20ADB7"/>
          </a:solidFill>
          <a:ln>
            <a:solidFill>
              <a:srgbClr val="20ADB7"/>
            </a:solidFill>
          </a:ln>
        </p:spPr>
        <p:txBody>
          <a:bodyPr lIns="109700" tIns="54850" rIns="109700" bIns="54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610554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5" name="Shape 765">
            <a:extLst>
              <a:ext uri="{FF2B5EF4-FFF2-40B4-BE49-F238E27FC236}">
                <a16:creationId xmlns:a16="http://schemas.microsoft.com/office/drawing/2014/main" id="{ADDAD1E7-D274-C7CA-5D52-D7D81E0B658E}"/>
              </a:ext>
            </a:extLst>
          </p:cNvPr>
          <p:cNvSpPr/>
          <p:nvPr/>
        </p:nvSpPr>
        <p:spPr>
          <a:xfrm>
            <a:off x="8350139"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2" name="Text Placeholder 1">
            <a:extLst>
              <a:ext uri="{FF2B5EF4-FFF2-40B4-BE49-F238E27FC236}">
                <a16:creationId xmlns:a16="http://schemas.microsoft.com/office/drawing/2014/main" id="{D37A699D-6D85-CA53-E76C-E3856F073726}"/>
              </a:ext>
            </a:extLst>
          </p:cNvPr>
          <p:cNvSpPr txBox="1">
            <a:spLocks/>
          </p:cNvSpPr>
          <p:nvPr/>
        </p:nvSpPr>
        <p:spPr>
          <a:xfrm>
            <a:off x="1015200" y="2972579"/>
            <a:ext cx="1385936" cy="744543"/>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1</a:t>
            </a:r>
          </a:p>
          <a:p>
            <a:pPr marL="0" indent="0" algn="ctr" defTabSz="914354">
              <a:buNone/>
              <a:defRPr/>
            </a:pPr>
            <a:r>
              <a:rPr lang="en-US" sz="1600" dirty="0">
                <a:solidFill>
                  <a:schemeClr val="tx1">
                    <a:lumMod val="50000"/>
                    <a:lumOff val="50000"/>
                  </a:schemeClr>
                </a:solidFill>
              </a:rPr>
              <a:t>Your details</a:t>
            </a:r>
          </a:p>
        </p:txBody>
      </p:sp>
      <p:sp>
        <p:nvSpPr>
          <p:cNvPr id="3" name="Text Placeholder 1">
            <a:extLst>
              <a:ext uri="{FF2B5EF4-FFF2-40B4-BE49-F238E27FC236}">
                <a16:creationId xmlns:a16="http://schemas.microsoft.com/office/drawing/2014/main" id="{A325FD1F-277A-7E06-9A95-3A83EBE36CC3}"/>
              </a:ext>
            </a:extLst>
          </p:cNvPr>
          <p:cNvSpPr txBox="1">
            <a:spLocks/>
          </p:cNvSpPr>
          <p:nvPr/>
        </p:nvSpPr>
        <p:spPr>
          <a:xfrm>
            <a:off x="2793024" y="2972579"/>
            <a:ext cx="1245304" cy="936654"/>
          </a:xfrm>
          <a:prstGeom prst="rect">
            <a:avLst/>
          </a:prstGeom>
          <a:noFill/>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2</a:t>
            </a:r>
          </a:p>
          <a:p>
            <a:pPr marL="0" indent="0" algn="ctr" defTabSz="914354">
              <a:buNone/>
              <a:defRPr/>
            </a:pPr>
            <a:r>
              <a:rPr lang="en-US" sz="1600" dirty="0">
                <a:solidFill>
                  <a:schemeClr val="tx1">
                    <a:lumMod val="50000"/>
                    <a:lumOff val="50000"/>
                  </a:schemeClr>
                </a:solidFill>
              </a:rPr>
              <a:t>Your qualification</a:t>
            </a:r>
          </a:p>
        </p:txBody>
      </p:sp>
      <p:sp>
        <p:nvSpPr>
          <p:cNvPr id="4" name="Text Placeholder 1">
            <a:extLst>
              <a:ext uri="{FF2B5EF4-FFF2-40B4-BE49-F238E27FC236}">
                <a16:creationId xmlns:a16="http://schemas.microsoft.com/office/drawing/2014/main" id="{E42F6672-6A59-CB46-81E4-7756945D5423}"/>
              </a:ext>
            </a:extLst>
          </p:cNvPr>
          <p:cNvSpPr txBox="1">
            <a:spLocks/>
          </p:cNvSpPr>
          <p:nvPr/>
        </p:nvSpPr>
        <p:spPr>
          <a:xfrm>
            <a:off x="4610857" y="2972579"/>
            <a:ext cx="1212070"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3</a:t>
            </a:r>
          </a:p>
          <a:p>
            <a:pPr marL="0" indent="0" algn="ctr" defTabSz="914354">
              <a:buNone/>
              <a:defRPr/>
            </a:pPr>
            <a:r>
              <a:rPr lang="en-US" sz="1600" dirty="0">
                <a:solidFill>
                  <a:schemeClr val="tx1">
                    <a:lumMod val="50000"/>
                    <a:lumOff val="50000"/>
                  </a:schemeClr>
                </a:solidFill>
              </a:rPr>
              <a:t>Professional experience</a:t>
            </a:r>
          </a:p>
        </p:txBody>
      </p:sp>
      <p:sp>
        <p:nvSpPr>
          <p:cNvPr id="5" name="Text Placeholder 1">
            <a:extLst>
              <a:ext uri="{FF2B5EF4-FFF2-40B4-BE49-F238E27FC236}">
                <a16:creationId xmlns:a16="http://schemas.microsoft.com/office/drawing/2014/main" id="{8E3B5555-9B5F-D0F1-8C44-FA40773802CE}"/>
              </a:ext>
            </a:extLst>
          </p:cNvPr>
          <p:cNvSpPr txBox="1">
            <a:spLocks/>
          </p:cNvSpPr>
          <p:nvPr/>
        </p:nvSpPr>
        <p:spPr>
          <a:xfrm>
            <a:off x="6157527" y="2972579"/>
            <a:ext cx="1572642" cy="1267186"/>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4</a:t>
            </a:r>
          </a:p>
          <a:p>
            <a:pPr marL="0" indent="0" algn="ctr" defTabSz="914354">
              <a:buNone/>
              <a:defRPr/>
            </a:pPr>
            <a:r>
              <a:rPr lang="en-US" sz="1600" dirty="0">
                <a:solidFill>
                  <a:schemeClr val="tx1">
                    <a:lumMod val="50000"/>
                    <a:lumOff val="50000"/>
                  </a:schemeClr>
                </a:solidFill>
              </a:rPr>
              <a:t>Professional registration and membership</a:t>
            </a:r>
          </a:p>
        </p:txBody>
      </p:sp>
      <p:sp>
        <p:nvSpPr>
          <p:cNvPr id="6" name="Text Placeholder 1">
            <a:extLst>
              <a:ext uri="{FF2B5EF4-FFF2-40B4-BE49-F238E27FC236}">
                <a16:creationId xmlns:a16="http://schemas.microsoft.com/office/drawing/2014/main" id="{8B8A4DA6-44CB-40E6-111B-D0BCB8003D0D}"/>
              </a:ext>
            </a:extLst>
          </p:cNvPr>
          <p:cNvSpPr txBox="1">
            <a:spLocks/>
          </p:cNvSpPr>
          <p:nvPr/>
        </p:nvSpPr>
        <p:spPr>
          <a:xfrm>
            <a:off x="8090035" y="2972579"/>
            <a:ext cx="1180433" cy="365508"/>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5</a:t>
            </a:r>
          </a:p>
          <a:p>
            <a:pPr marL="0" indent="0" algn="ctr" defTabSz="914354">
              <a:buNone/>
              <a:defRPr/>
            </a:pPr>
            <a:r>
              <a:rPr lang="en-US" sz="1600" dirty="0">
                <a:solidFill>
                  <a:schemeClr val="tx1">
                    <a:lumMod val="50000"/>
                    <a:lumOff val="50000"/>
                  </a:schemeClr>
                </a:solidFill>
              </a:rPr>
              <a:t>English Language Proficiency</a:t>
            </a:r>
          </a:p>
        </p:txBody>
      </p:sp>
      <p:sp>
        <p:nvSpPr>
          <p:cNvPr id="7" name="Text Placeholder 1">
            <a:extLst>
              <a:ext uri="{FF2B5EF4-FFF2-40B4-BE49-F238E27FC236}">
                <a16:creationId xmlns:a16="http://schemas.microsoft.com/office/drawing/2014/main" id="{B1940EF9-5B19-4B78-57B7-98AA93DEA32B}"/>
              </a:ext>
            </a:extLst>
          </p:cNvPr>
          <p:cNvSpPr txBox="1">
            <a:spLocks/>
          </p:cNvSpPr>
          <p:nvPr/>
        </p:nvSpPr>
        <p:spPr>
          <a:xfrm>
            <a:off x="9858991" y="2972579"/>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chemeClr val="bg1"/>
                </a:solidFill>
              </a:rPr>
              <a:t>Section 6</a:t>
            </a:r>
          </a:p>
          <a:p>
            <a:pPr algn="ctr" defTabSz="914354">
              <a:defRPr/>
            </a:pPr>
            <a:r>
              <a:rPr lang="en-US" sz="1600" dirty="0">
                <a:solidFill>
                  <a:schemeClr val="bg1"/>
                </a:solidFill>
              </a:rPr>
              <a:t>Declarations</a:t>
            </a:r>
          </a:p>
        </p:txBody>
      </p:sp>
      <p:pic>
        <p:nvPicPr>
          <p:cNvPr id="8" name="Graphic 7">
            <a:extLst>
              <a:ext uri="{FF2B5EF4-FFF2-40B4-BE49-F238E27FC236}">
                <a16:creationId xmlns:a16="http://schemas.microsoft.com/office/drawing/2014/main" id="{AF0B51CE-8521-F7C8-6053-815FD0E0B8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95257" y="2045831"/>
            <a:ext cx="519202" cy="593374"/>
          </a:xfrm>
          <a:prstGeom prst="rect">
            <a:avLst/>
          </a:prstGeom>
        </p:spPr>
      </p:pic>
      <p:pic>
        <p:nvPicPr>
          <p:cNvPr id="9" name="Graphic 8">
            <a:extLst>
              <a:ext uri="{FF2B5EF4-FFF2-40B4-BE49-F238E27FC236}">
                <a16:creationId xmlns:a16="http://schemas.microsoft.com/office/drawing/2014/main" id="{1F2B951D-B1C2-36DF-95EC-A2FD237FED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95102" y="2065824"/>
            <a:ext cx="547523" cy="657028"/>
          </a:xfrm>
          <a:prstGeom prst="rect">
            <a:avLst/>
          </a:prstGeom>
        </p:spPr>
      </p:pic>
      <p:pic>
        <p:nvPicPr>
          <p:cNvPr id="10" name="Graphic 9">
            <a:extLst>
              <a:ext uri="{FF2B5EF4-FFF2-40B4-BE49-F238E27FC236}">
                <a16:creationId xmlns:a16="http://schemas.microsoft.com/office/drawing/2014/main" id="{AC6D3610-845B-1FF8-C8E8-B0233ABD13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32950" y="2200666"/>
            <a:ext cx="531856" cy="522186"/>
          </a:xfrm>
          <a:prstGeom prst="rect">
            <a:avLst/>
          </a:prstGeom>
        </p:spPr>
      </p:pic>
      <p:pic>
        <p:nvPicPr>
          <p:cNvPr id="11" name="Graphic 10">
            <a:extLst>
              <a:ext uri="{FF2B5EF4-FFF2-40B4-BE49-F238E27FC236}">
                <a16:creationId xmlns:a16="http://schemas.microsoft.com/office/drawing/2014/main" id="{55636D3C-B17A-B137-B97B-A3807FECAD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92600" y="2080974"/>
            <a:ext cx="520143" cy="641878"/>
          </a:xfrm>
          <a:prstGeom prst="rect">
            <a:avLst/>
          </a:prstGeom>
        </p:spPr>
      </p:pic>
      <p:pic>
        <p:nvPicPr>
          <p:cNvPr id="12" name="Graphic 11">
            <a:extLst>
              <a:ext uri="{FF2B5EF4-FFF2-40B4-BE49-F238E27FC236}">
                <a16:creationId xmlns:a16="http://schemas.microsoft.com/office/drawing/2014/main" id="{35127589-874F-CAB5-D656-5F431F77B82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26337" y="2129438"/>
            <a:ext cx="593414" cy="593414"/>
          </a:xfrm>
          <a:prstGeom prst="rect">
            <a:avLst/>
          </a:prstGeom>
        </p:spPr>
      </p:pic>
      <p:pic>
        <p:nvPicPr>
          <p:cNvPr id="13" name="Graphic 12">
            <a:extLst>
              <a:ext uri="{FF2B5EF4-FFF2-40B4-BE49-F238E27FC236}">
                <a16:creationId xmlns:a16="http://schemas.microsoft.com/office/drawing/2014/main" id="{A22B3B13-5066-AB42-BDBD-D97E61101D5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75950" y="2074830"/>
            <a:ext cx="648022" cy="648022"/>
          </a:xfrm>
          <a:prstGeom prst="rect">
            <a:avLst/>
          </a:prstGeom>
        </p:spPr>
      </p:pic>
      <p:sp>
        <p:nvSpPr>
          <p:cNvPr id="18" name="Title 7">
            <a:extLst>
              <a:ext uri="{FF2B5EF4-FFF2-40B4-BE49-F238E27FC236}">
                <a16:creationId xmlns:a16="http://schemas.microsoft.com/office/drawing/2014/main" id="{E6ECD314-378E-D16A-91B2-FF3E2735D3B6}"/>
              </a:ext>
            </a:extLst>
          </p:cNvPr>
          <p:cNvSpPr>
            <a:spLocks noGrp="1"/>
          </p:cNvSpPr>
          <p:nvPr>
            <p:ph type="title"/>
          </p:nvPr>
        </p:nvSpPr>
        <p:spPr>
          <a:xfrm>
            <a:off x="1524000" y="64960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19" name="Text Placeholder 8">
            <a:extLst>
              <a:ext uri="{FF2B5EF4-FFF2-40B4-BE49-F238E27FC236}">
                <a16:creationId xmlns:a16="http://schemas.microsoft.com/office/drawing/2014/main" id="{AAF83F98-CDB3-6246-8E99-858216BC4D9D}"/>
              </a:ext>
            </a:extLst>
          </p:cNvPr>
          <p:cNvSpPr txBox="1">
            <a:spLocks/>
          </p:cNvSpPr>
          <p:nvPr/>
        </p:nvSpPr>
        <p:spPr>
          <a:xfrm>
            <a:off x="3096322" y="1316355"/>
            <a:ext cx="5999356"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20" name="Shape 764">
            <a:extLst>
              <a:ext uri="{FF2B5EF4-FFF2-40B4-BE49-F238E27FC236}">
                <a16:creationId xmlns:a16="http://schemas.microsoft.com/office/drawing/2014/main" id="{16AF6DD0-B385-EB43-428D-09297C30F655}"/>
              </a:ext>
            </a:extLst>
          </p:cNvPr>
          <p:cNvSpPr>
            <a:spLocks noChangeArrowheads="1"/>
          </p:cNvSpPr>
          <p:nvPr/>
        </p:nvSpPr>
        <p:spPr bwMode="auto">
          <a:xfrm>
            <a:off x="7840266"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1" name="Shape 765">
            <a:extLst>
              <a:ext uri="{FF2B5EF4-FFF2-40B4-BE49-F238E27FC236}">
                <a16:creationId xmlns:a16="http://schemas.microsoft.com/office/drawing/2014/main" id="{EA8C1347-139B-8CC6-DD74-D6C17D42267E}"/>
              </a:ext>
            </a:extLst>
          </p:cNvPr>
          <p:cNvSpPr/>
          <p:nvPr/>
        </p:nvSpPr>
        <p:spPr>
          <a:xfrm>
            <a:off x="10108317" y="2822854"/>
            <a:ext cx="685800" cy="19050"/>
          </a:xfrm>
          <a:prstGeom prst="roundRect">
            <a:avLst>
              <a:gd name="adj" fmla="val 50000"/>
            </a:avLst>
          </a:prstGeom>
          <a:solidFill>
            <a:schemeClr val="bg1"/>
          </a:solidFill>
          <a:ln>
            <a:solidFill>
              <a:schemeClr val="bg1"/>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5" name="Shape 748">
            <a:extLst>
              <a:ext uri="{FF2B5EF4-FFF2-40B4-BE49-F238E27FC236}">
                <a16:creationId xmlns:a16="http://schemas.microsoft.com/office/drawing/2014/main" id="{0AB7A81C-5952-C007-A99B-D34BD03A12DB}"/>
              </a:ext>
            </a:extLst>
          </p:cNvPr>
          <p:cNvSpPr>
            <a:spLocks noChangeArrowheads="1"/>
          </p:cNvSpPr>
          <p:nvPr/>
        </p:nvSpPr>
        <p:spPr bwMode="auto">
          <a:xfrm>
            <a:off x="872476"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16" name="Content Placeholder 2">
            <a:extLst>
              <a:ext uri="{FF2B5EF4-FFF2-40B4-BE49-F238E27FC236}">
                <a16:creationId xmlns:a16="http://schemas.microsoft.com/office/drawing/2014/main" id="{EE578331-1F11-24E6-DA7F-6BFFA01CB174}"/>
              </a:ext>
            </a:extLst>
          </p:cNvPr>
          <p:cNvSpPr txBox="1">
            <a:spLocks/>
          </p:cNvSpPr>
          <p:nvPr/>
        </p:nvSpPr>
        <p:spPr>
          <a:xfrm>
            <a:off x="797449" y="4703381"/>
            <a:ext cx="10486802" cy="1673972"/>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1" dirty="0">
                <a:solidFill>
                  <a:schemeClr val="tx1">
                    <a:lumMod val="65000"/>
                    <a:lumOff val="35000"/>
                  </a:schemeClr>
                </a:solidFill>
                <a:ea typeface="Lato"/>
                <a:cs typeface="Lato"/>
              </a:rPr>
              <a:t>Character</a:t>
            </a:r>
          </a:p>
          <a:p>
            <a:r>
              <a:rPr lang="en-GB" sz="1500" dirty="0"/>
              <a:t>When we look at whether an applicant is of ‘good character’ we take account of conduct in the past which indicates that the applicant may be dishonest, untrustworthy, capable of harming service users or to act in a manner which undermines public confidence in the profession in question.</a:t>
            </a:r>
          </a:p>
          <a:p>
            <a:r>
              <a:rPr lang="en-GB" sz="1500" dirty="0"/>
              <a:t>You must declare to us any convictions or police cautions that you have received, even if they are ‘spent’ under that Act, other than a protected caution or protected conviction.</a:t>
            </a:r>
          </a:p>
        </p:txBody>
      </p:sp>
    </p:spTree>
    <p:extLst>
      <p:ext uri="{BB962C8B-B14F-4D97-AF65-F5344CB8AC3E}">
        <p14:creationId xmlns:p14="http://schemas.microsoft.com/office/powerpoint/2010/main" val="140685799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Effect transition="in" filter="wipe(left)">
                                      <p:cBhvr>
                                        <p:cTn id="5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P spid="7" grpId="0" build="p"/>
      <p:bldP spid="1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Shape 760">
            <a:extLst>
              <a:ext uri="{FF2B5EF4-FFF2-40B4-BE49-F238E27FC236}">
                <a16:creationId xmlns:a16="http://schemas.microsoft.com/office/drawing/2014/main" id="{60008F33-091D-8D53-FD0D-1C6FFD3A3AE9}"/>
              </a:ext>
            </a:extLst>
          </p:cNvPr>
          <p:cNvSpPr>
            <a:spLocks noChangeArrowheads="1"/>
          </p:cNvSpPr>
          <p:nvPr/>
        </p:nvSpPr>
        <p:spPr bwMode="auto">
          <a:xfrm>
            <a:off x="9588801" y="1832754"/>
            <a:ext cx="1695450" cy="2490788"/>
          </a:xfrm>
          <a:prstGeom prst="rect">
            <a:avLst/>
          </a:prstGeom>
          <a:gradFill rotWithShape="0">
            <a:gsLst>
              <a:gs pos="0">
                <a:srgbClr val="20ADB7"/>
              </a:gs>
              <a:gs pos="27000">
                <a:srgbClr val="20ADB7"/>
              </a:gs>
              <a:gs pos="100000">
                <a:srgbClr val="EEB52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49" name="Shape 749">
            <a:extLst>
              <a:ext uri="{FF2B5EF4-FFF2-40B4-BE49-F238E27FC236}">
                <a16:creationId xmlns:a16="http://schemas.microsoft.com/office/drawing/2014/main" id="{EBE4A711-ACC7-B0D4-7D46-0AFC12FE8625}"/>
              </a:ext>
            </a:extLst>
          </p:cNvPr>
          <p:cNvSpPr/>
          <p:nvPr/>
        </p:nvSpPr>
        <p:spPr>
          <a:xfrm>
            <a:off x="3130998" y="2813329"/>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rgbClr val="20ADB7"/>
              </a:solidFill>
              <a:latin typeface="Calibri"/>
              <a:ea typeface="Calibri"/>
              <a:cs typeface="Calibri"/>
              <a:sym typeface="Calibri"/>
            </a:endParaRP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2613596"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3" name="Shape 753">
            <a:extLst>
              <a:ext uri="{FF2B5EF4-FFF2-40B4-BE49-F238E27FC236}">
                <a16:creationId xmlns:a16="http://schemas.microsoft.com/office/drawing/2014/main" id="{01CD603C-2ED9-550D-5F41-EB882B7FBADB}"/>
              </a:ext>
            </a:extLst>
          </p:cNvPr>
          <p:cNvSpPr/>
          <p:nvPr/>
        </p:nvSpPr>
        <p:spPr>
          <a:xfrm>
            <a:off x="4858200"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4360215"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7" name="Shape 757">
            <a:extLst>
              <a:ext uri="{FF2B5EF4-FFF2-40B4-BE49-F238E27FC236}">
                <a16:creationId xmlns:a16="http://schemas.microsoft.com/office/drawing/2014/main" id="{F4AEFBB7-BCF2-F668-5AF8-39BB42C0A87F}"/>
              </a:ext>
            </a:extLst>
          </p:cNvPr>
          <p:cNvSpPr/>
          <p:nvPr/>
        </p:nvSpPr>
        <p:spPr>
          <a:xfrm>
            <a:off x="6593094"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72" name="Shape 761">
            <a:extLst>
              <a:ext uri="{FF2B5EF4-FFF2-40B4-BE49-F238E27FC236}">
                <a16:creationId xmlns:a16="http://schemas.microsoft.com/office/drawing/2014/main" id="{AD5D6BB0-948F-E36F-6D37-2A40087AC99C}"/>
              </a:ext>
            </a:extLst>
          </p:cNvPr>
          <p:cNvSpPr>
            <a:spLocks noChangeArrowheads="1"/>
          </p:cNvSpPr>
          <p:nvPr/>
        </p:nvSpPr>
        <p:spPr bwMode="auto">
          <a:xfrm>
            <a:off x="1382063" y="2810654"/>
            <a:ext cx="685800" cy="28575"/>
          </a:xfrm>
          <a:prstGeom prst="roundRect">
            <a:avLst>
              <a:gd name="adj" fmla="val 50000"/>
            </a:avLst>
          </a:prstGeom>
          <a:solidFill>
            <a:srgbClr val="20ADB7"/>
          </a:solidFill>
          <a:ln>
            <a:solidFill>
              <a:srgbClr val="20ADB7"/>
            </a:solidFill>
          </a:ln>
        </p:spPr>
        <p:txBody>
          <a:bodyPr lIns="109700" tIns="54850" rIns="109700" bIns="54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610554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5" name="Shape 765">
            <a:extLst>
              <a:ext uri="{FF2B5EF4-FFF2-40B4-BE49-F238E27FC236}">
                <a16:creationId xmlns:a16="http://schemas.microsoft.com/office/drawing/2014/main" id="{ADDAD1E7-D274-C7CA-5D52-D7D81E0B658E}"/>
              </a:ext>
            </a:extLst>
          </p:cNvPr>
          <p:cNvSpPr/>
          <p:nvPr/>
        </p:nvSpPr>
        <p:spPr>
          <a:xfrm>
            <a:off x="8350139"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2" name="Text Placeholder 1">
            <a:extLst>
              <a:ext uri="{FF2B5EF4-FFF2-40B4-BE49-F238E27FC236}">
                <a16:creationId xmlns:a16="http://schemas.microsoft.com/office/drawing/2014/main" id="{D37A699D-6D85-CA53-E76C-E3856F073726}"/>
              </a:ext>
            </a:extLst>
          </p:cNvPr>
          <p:cNvSpPr txBox="1">
            <a:spLocks/>
          </p:cNvSpPr>
          <p:nvPr/>
        </p:nvSpPr>
        <p:spPr>
          <a:xfrm>
            <a:off x="1015200" y="2972579"/>
            <a:ext cx="1385936" cy="744543"/>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1</a:t>
            </a:r>
          </a:p>
          <a:p>
            <a:pPr marL="0" indent="0" algn="ctr" defTabSz="914354">
              <a:buNone/>
              <a:defRPr/>
            </a:pPr>
            <a:r>
              <a:rPr lang="en-US" sz="1600" dirty="0">
                <a:solidFill>
                  <a:schemeClr val="tx1">
                    <a:lumMod val="50000"/>
                    <a:lumOff val="50000"/>
                  </a:schemeClr>
                </a:solidFill>
              </a:rPr>
              <a:t>Your details</a:t>
            </a:r>
          </a:p>
        </p:txBody>
      </p:sp>
      <p:sp>
        <p:nvSpPr>
          <p:cNvPr id="3" name="Text Placeholder 1">
            <a:extLst>
              <a:ext uri="{FF2B5EF4-FFF2-40B4-BE49-F238E27FC236}">
                <a16:creationId xmlns:a16="http://schemas.microsoft.com/office/drawing/2014/main" id="{A325FD1F-277A-7E06-9A95-3A83EBE36CC3}"/>
              </a:ext>
            </a:extLst>
          </p:cNvPr>
          <p:cNvSpPr txBox="1">
            <a:spLocks/>
          </p:cNvSpPr>
          <p:nvPr/>
        </p:nvSpPr>
        <p:spPr>
          <a:xfrm>
            <a:off x="2793024" y="2972579"/>
            <a:ext cx="1245304" cy="936654"/>
          </a:xfrm>
          <a:prstGeom prst="rect">
            <a:avLst/>
          </a:prstGeom>
          <a:noFill/>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2</a:t>
            </a:r>
          </a:p>
          <a:p>
            <a:pPr marL="0" indent="0" algn="ctr" defTabSz="914354">
              <a:buNone/>
              <a:defRPr/>
            </a:pPr>
            <a:r>
              <a:rPr lang="en-US" sz="1600" dirty="0">
                <a:solidFill>
                  <a:schemeClr val="tx1">
                    <a:lumMod val="50000"/>
                    <a:lumOff val="50000"/>
                  </a:schemeClr>
                </a:solidFill>
              </a:rPr>
              <a:t>Your qualification</a:t>
            </a:r>
          </a:p>
        </p:txBody>
      </p:sp>
      <p:sp>
        <p:nvSpPr>
          <p:cNvPr id="4" name="Text Placeholder 1">
            <a:extLst>
              <a:ext uri="{FF2B5EF4-FFF2-40B4-BE49-F238E27FC236}">
                <a16:creationId xmlns:a16="http://schemas.microsoft.com/office/drawing/2014/main" id="{E42F6672-6A59-CB46-81E4-7756945D5423}"/>
              </a:ext>
            </a:extLst>
          </p:cNvPr>
          <p:cNvSpPr txBox="1">
            <a:spLocks/>
          </p:cNvSpPr>
          <p:nvPr/>
        </p:nvSpPr>
        <p:spPr>
          <a:xfrm>
            <a:off x="4610857" y="2972579"/>
            <a:ext cx="1212070"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3</a:t>
            </a:r>
          </a:p>
          <a:p>
            <a:pPr marL="0" indent="0" algn="ctr" defTabSz="914354">
              <a:buNone/>
              <a:defRPr/>
            </a:pPr>
            <a:r>
              <a:rPr lang="en-US" sz="1600" dirty="0">
                <a:solidFill>
                  <a:schemeClr val="tx1">
                    <a:lumMod val="50000"/>
                    <a:lumOff val="50000"/>
                  </a:schemeClr>
                </a:solidFill>
              </a:rPr>
              <a:t>Professional experience</a:t>
            </a:r>
          </a:p>
        </p:txBody>
      </p:sp>
      <p:sp>
        <p:nvSpPr>
          <p:cNvPr id="5" name="Text Placeholder 1">
            <a:extLst>
              <a:ext uri="{FF2B5EF4-FFF2-40B4-BE49-F238E27FC236}">
                <a16:creationId xmlns:a16="http://schemas.microsoft.com/office/drawing/2014/main" id="{8E3B5555-9B5F-D0F1-8C44-FA40773802CE}"/>
              </a:ext>
            </a:extLst>
          </p:cNvPr>
          <p:cNvSpPr txBox="1">
            <a:spLocks/>
          </p:cNvSpPr>
          <p:nvPr/>
        </p:nvSpPr>
        <p:spPr>
          <a:xfrm>
            <a:off x="6157527" y="2972579"/>
            <a:ext cx="1572642" cy="1267186"/>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4</a:t>
            </a:r>
          </a:p>
          <a:p>
            <a:pPr marL="0" indent="0" algn="ctr" defTabSz="914354">
              <a:buNone/>
              <a:defRPr/>
            </a:pPr>
            <a:r>
              <a:rPr lang="en-US" sz="1600" dirty="0">
                <a:solidFill>
                  <a:schemeClr val="tx1">
                    <a:lumMod val="50000"/>
                    <a:lumOff val="50000"/>
                  </a:schemeClr>
                </a:solidFill>
              </a:rPr>
              <a:t>Professional registration and membership</a:t>
            </a:r>
          </a:p>
        </p:txBody>
      </p:sp>
      <p:sp>
        <p:nvSpPr>
          <p:cNvPr id="6" name="Text Placeholder 1">
            <a:extLst>
              <a:ext uri="{FF2B5EF4-FFF2-40B4-BE49-F238E27FC236}">
                <a16:creationId xmlns:a16="http://schemas.microsoft.com/office/drawing/2014/main" id="{8B8A4DA6-44CB-40E6-111B-D0BCB8003D0D}"/>
              </a:ext>
            </a:extLst>
          </p:cNvPr>
          <p:cNvSpPr txBox="1">
            <a:spLocks/>
          </p:cNvSpPr>
          <p:nvPr/>
        </p:nvSpPr>
        <p:spPr>
          <a:xfrm>
            <a:off x="8090035" y="2972579"/>
            <a:ext cx="1180433" cy="365508"/>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5</a:t>
            </a:r>
          </a:p>
          <a:p>
            <a:pPr marL="0" indent="0" algn="ctr" defTabSz="914354">
              <a:buNone/>
              <a:defRPr/>
            </a:pPr>
            <a:r>
              <a:rPr lang="en-US" sz="1600" dirty="0">
                <a:solidFill>
                  <a:schemeClr val="tx1">
                    <a:lumMod val="50000"/>
                    <a:lumOff val="50000"/>
                  </a:schemeClr>
                </a:solidFill>
              </a:rPr>
              <a:t>English Language Proficiency</a:t>
            </a:r>
          </a:p>
        </p:txBody>
      </p:sp>
      <p:sp>
        <p:nvSpPr>
          <p:cNvPr id="7" name="Text Placeholder 1">
            <a:extLst>
              <a:ext uri="{FF2B5EF4-FFF2-40B4-BE49-F238E27FC236}">
                <a16:creationId xmlns:a16="http://schemas.microsoft.com/office/drawing/2014/main" id="{B1940EF9-5B19-4B78-57B7-98AA93DEA32B}"/>
              </a:ext>
            </a:extLst>
          </p:cNvPr>
          <p:cNvSpPr txBox="1">
            <a:spLocks/>
          </p:cNvSpPr>
          <p:nvPr/>
        </p:nvSpPr>
        <p:spPr>
          <a:xfrm>
            <a:off x="9858991" y="2972579"/>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chemeClr val="bg1"/>
                </a:solidFill>
              </a:rPr>
              <a:t>Section 6</a:t>
            </a:r>
          </a:p>
          <a:p>
            <a:pPr algn="ctr" defTabSz="914354">
              <a:defRPr/>
            </a:pPr>
            <a:r>
              <a:rPr lang="en-US" sz="1600" dirty="0">
                <a:solidFill>
                  <a:schemeClr val="bg1"/>
                </a:solidFill>
              </a:rPr>
              <a:t>Declarations</a:t>
            </a:r>
          </a:p>
        </p:txBody>
      </p:sp>
      <p:pic>
        <p:nvPicPr>
          <p:cNvPr id="8" name="Graphic 7">
            <a:extLst>
              <a:ext uri="{FF2B5EF4-FFF2-40B4-BE49-F238E27FC236}">
                <a16:creationId xmlns:a16="http://schemas.microsoft.com/office/drawing/2014/main" id="{AF0B51CE-8521-F7C8-6053-815FD0E0B8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95257" y="2045831"/>
            <a:ext cx="519202" cy="593374"/>
          </a:xfrm>
          <a:prstGeom prst="rect">
            <a:avLst/>
          </a:prstGeom>
        </p:spPr>
      </p:pic>
      <p:pic>
        <p:nvPicPr>
          <p:cNvPr id="9" name="Graphic 8">
            <a:extLst>
              <a:ext uri="{FF2B5EF4-FFF2-40B4-BE49-F238E27FC236}">
                <a16:creationId xmlns:a16="http://schemas.microsoft.com/office/drawing/2014/main" id="{1F2B951D-B1C2-36DF-95EC-A2FD237FED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95102" y="2065824"/>
            <a:ext cx="547523" cy="657028"/>
          </a:xfrm>
          <a:prstGeom prst="rect">
            <a:avLst/>
          </a:prstGeom>
        </p:spPr>
      </p:pic>
      <p:pic>
        <p:nvPicPr>
          <p:cNvPr id="10" name="Graphic 9">
            <a:extLst>
              <a:ext uri="{FF2B5EF4-FFF2-40B4-BE49-F238E27FC236}">
                <a16:creationId xmlns:a16="http://schemas.microsoft.com/office/drawing/2014/main" id="{AC6D3610-845B-1FF8-C8E8-B0233ABD13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32950" y="2200666"/>
            <a:ext cx="531856" cy="522186"/>
          </a:xfrm>
          <a:prstGeom prst="rect">
            <a:avLst/>
          </a:prstGeom>
        </p:spPr>
      </p:pic>
      <p:pic>
        <p:nvPicPr>
          <p:cNvPr id="11" name="Graphic 10">
            <a:extLst>
              <a:ext uri="{FF2B5EF4-FFF2-40B4-BE49-F238E27FC236}">
                <a16:creationId xmlns:a16="http://schemas.microsoft.com/office/drawing/2014/main" id="{55636D3C-B17A-B137-B97B-A3807FECAD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92600" y="2080974"/>
            <a:ext cx="520143" cy="641878"/>
          </a:xfrm>
          <a:prstGeom prst="rect">
            <a:avLst/>
          </a:prstGeom>
        </p:spPr>
      </p:pic>
      <p:pic>
        <p:nvPicPr>
          <p:cNvPr id="12" name="Graphic 11">
            <a:extLst>
              <a:ext uri="{FF2B5EF4-FFF2-40B4-BE49-F238E27FC236}">
                <a16:creationId xmlns:a16="http://schemas.microsoft.com/office/drawing/2014/main" id="{35127589-874F-CAB5-D656-5F431F77B82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26337" y="2129438"/>
            <a:ext cx="593414" cy="593414"/>
          </a:xfrm>
          <a:prstGeom prst="rect">
            <a:avLst/>
          </a:prstGeom>
        </p:spPr>
      </p:pic>
      <p:pic>
        <p:nvPicPr>
          <p:cNvPr id="13" name="Graphic 12">
            <a:extLst>
              <a:ext uri="{FF2B5EF4-FFF2-40B4-BE49-F238E27FC236}">
                <a16:creationId xmlns:a16="http://schemas.microsoft.com/office/drawing/2014/main" id="{A22B3B13-5066-AB42-BDBD-D97E61101D5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75950" y="2074830"/>
            <a:ext cx="648022" cy="648022"/>
          </a:xfrm>
          <a:prstGeom prst="rect">
            <a:avLst/>
          </a:prstGeom>
        </p:spPr>
      </p:pic>
      <p:sp>
        <p:nvSpPr>
          <p:cNvPr id="18" name="Title 7">
            <a:extLst>
              <a:ext uri="{FF2B5EF4-FFF2-40B4-BE49-F238E27FC236}">
                <a16:creationId xmlns:a16="http://schemas.microsoft.com/office/drawing/2014/main" id="{E6ECD314-378E-D16A-91B2-FF3E2735D3B6}"/>
              </a:ext>
            </a:extLst>
          </p:cNvPr>
          <p:cNvSpPr>
            <a:spLocks noGrp="1"/>
          </p:cNvSpPr>
          <p:nvPr>
            <p:ph type="title"/>
          </p:nvPr>
        </p:nvSpPr>
        <p:spPr>
          <a:xfrm>
            <a:off x="1524000" y="64960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19" name="Text Placeholder 8">
            <a:extLst>
              <a:ext uri="{FF2B5EF4-FFF2-40B4-BE49-F238E27FC236}">
                <a16:creationId xmlns:a16="http://schemas.microsoft.com/office/drawing/2014/main" id="{AAF83F98-CDB3-6246-8E99-858216BC4D9D}"/>
              </a:ext>
            </a:extLst>
          </p:cNvPr>
          <p:cNvSpPr txBox="1">
            <a:spLocks/>
          </p:cNvSpPr>
          <p:nvPr/>
        </p:nvSpPr>
        <p:spPr>
          <a:xfrm>
            <a:off x="3096322" y="1316355"/>
            <a:ext cx="5999356"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20" name="Shape 764">
            <a:extLst>
              <a:ext uri="{FF2B5EF4-FFF2-40B4-BE49-F238E27FC236}">
                <a16:creationId xmlns:a16="http://schemas.microsoft.com/office/drawing/2014/main" id="{16AF6DD0-B385-EB43-428D-09297C30F655}"/>
              </a:ext>
            </a:extLst>
          </p:cNvPr>
          <p:cNvSpPr>
            <a:spLocks noChangeArrowheads="1"/>
          </p:cNvSpPr>
          <p:nvPr/>
        </p:nvSpPr>
        <p:spPr bwMode="auto">
          <a:xfrm>
            <a:off x="7840266"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1" name="Shape 765">
            <a:extLst>
              <a:ext uri="{FF2B5EF4-FFF2-40B4-BE49-F238E27FC236}">
                <a16:creationId xmlns:a16="http://schemas.microsoft.com/office/drawing/2014/main" id="{EA8C1347-139B-8CC6-DD74-D6C17D42267E}"/>
              </a:ext>
            </a:extLst>
          </p:cNvPr>
          <p:cNvSpPr/>
          <p:nvPr/>
        </p:nvSpPr>
        <p:spPr>
          <a:xfrm>
            <a:off x="10108317" y="2822854"/>
            <a:ext cx="685800" cy="19050"/>
          </a:xfrm>
          <a:prstGeom prst="roundRect">
            <a:avLst>
              <a:gd name="adj" fmla="val 50000"/>
            </a:avLst>
          </a:prstGeom>
          <a:solidFill>
            <a:schemeClr val="bg1"/>
          </a:solidFill>
          <a:ln>
            <a:solidFill>
              <a:schemeClr val="bg1"/>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5" name="Shape 748">
            <a:extLst>
              <a:ext uri="{FF2B5EF4-FFF2-40B4-BE49-F238E27FC236}">
                <a16:creationId xmlns:a16="http://schemas.microsoft.com/office/drawing/2014/main" id="{0AB7A81C-5952-C007-A99B-D34BD03A12DB}"/>
              </a:ext>
            </a:extLst>
          </p:cNvPr>
          <p:cNvSpPr>
            <a:spLocks noChangeArrowheads="1"/>
          </p:cNvSpPr>
          <p:nvPr/>
        </p:nvSpPr>
        <p:spPr bwMode="auto">
          <a:xfrm>
            <a:off x="872476"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16" name="Content Placeholder 2">
            <a:extLst>
              <a:ext uri="{FF2B5EF4-FFF2-40B4-BE49-F238E27FC236}">
                <a16:creationId xmlns:a16="http://schemas.microsoft.com/office/drawing/2014/main" id="{EE578331-1F11-24E6-DA7F-6BFFA01CB174}"/>
              </a:ext>
            </a:extLst>
          </p:cNvPr>
          <p:cNvSpPr txBox="1">
            <a:spLocks/>
          </p:cNvSpPr>
          <p:nvPr/>
        </p:nvSpPr>
        <p:spPr>
          <a:xfrm>
            <a:off x="797449" y="4504089"/>
            <a:ext cx="10486802" cy="2119449"/>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500" dirty="0"/>
              <a:t>A caution is protected from disclosure six years after it was accepted (or two years if the offender was under 18 when it was accepted). A conviction is protected from disclosure after 11 years (or five and a half years if the offender was under 18 when convicted).</a:t>
            </a:r>
          </a:p>
          <a:p>
            <a:r>
              <a:rPr lang="en-GB" sz="1500" dirty="0"/>
              <a:t>In either case a conviction will only be protected if the offender received a non-custodial sentence and has no other convictions.</a:t>
            </a:r>
          </a:p>
          <a:p>
            <a:r>
              <a:rPr lang="en-GB" sz="1500" dirty="0"/>
              <a:t>A caution or conviction will not be protected if it is for a ‘listed offence’ under the Rehabilitation of Offenders Act 1974 (Exceptions) Order 1975. These include serious violent or sexual offences and offences of specific relevance to the safeguarding of children and vulnerable adults. A caution or conviction for a listed offence must always be disclosed to us.</a:t>
            </a:r>
          </a:p>
          <a:p>
            <a:r>
              <a:rPr lang="en-GB" sz="1500" dirty="0"/>
              <a:t>Further guidance on listed offences may be found on the </a:t>
            </a:r>
            <a:r>
              <a:rPr lang="en-GB" sz="1400" b="1" u="sng" dirty="0">
                <a:solidFill>
                  <a:srgbClr val="20ADB7"/>
                </a:solidFill>
                <a:ea typeface="Lato"/>
                <a:cs typeface="Lato"/>
                <a:hlinkClick r:id="rId15">
                  <a:extLst>
                    <a:ext uri="{A12FA001-AC4F-418D-AE19-62706E023703}">
                      <ahyp:hlinkClr xmlns:ahyp="http://schemas.microsoft.com/office/drawing/2018/hyperlinkcolor" val="tx"/>
                    </a:ext>
                  </a:extLst>
                </a:hlinkClick>
              </a:rPr>
              <a:t>Disclosure and Barring</a:t>
            </a:r>
            <a:r>
              <a:rPr lang="en-GB" sz="1400" b="1" u="sng" dirty="0">
                <a:solidFill>
                  <a:srgbClr val="20ADB7"/>
                </a:solidFill>
                <a:ea typeface="Lato"/>
                <a:cs typeface="Lato"/>
              </a:rPr>
              <a:t> </a:t>
            </a:r>
            <a:r>
              <a:rPr lang="en-GB" sz="1400" b="1" u="sng" dirty="0">
                <a:solidFill>
                  <a:srgbClr val="20ADB7"/>
                </a:solidFill>
                <a:ea typeface="Lato"/>
                <a:cs typeface="Lato"/>
                <a:hlinkClick r:id="rId15">
                  <a:extLst>
                    <a:ext uri="{A12FA001-AC4F-418D-AE19-62706E023703}">
                      <ahyp:hlinkClr xmlns:ahyp="http://schemas.microsoft.com/office/drawing/2018/hyperlinkcolor" val="tx"/>
                    </a:ext>
                  </a:extLst>
                </a:hlinkClick>
              </a:rPr>
              <a:t>Service website</a:t>
            </a:r>
            <a:r>
              <a:rPr lang="en-GB" sz="1400" b="1" u="sng" dirty="0">
                <a:solidFill>
                  <a:srgbClr val="20ADB7"/>
                </a:solidFill>
                <a:ea typeface="Lato"/>
                <a:cs typeface="Lato"/>
              </a:rPr>
              <a:t>.</a:t>
            </a:r>
            <a:endParaRPr lang="en-GB" sz="1800" b="1" u="sng" dirty="0">
              <a:solidFill>
                <a:srgbClr val="20ADB7"/>
              </a:solidFill>
              <a:ea typeface="Lato"/>
              <a:cs typeface="Lato"/>
            </a:endParaRPr>
          </a:p>
        </p:txBody>
      </p:sp>
    </p:spTree>
    <p:extLst>
      <p:ext uri="{BB962C8B-B14F-4D97-AF65-F5344CB8AC3E}">
        <p14:creationId xmlns:p14="http://schemas.microsoft.com/office/powerpoint/2010/main" val="8584352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Effect transition="in" filter="wipe(left)">
                                      <p:cBhvr>
                                        <p:cTn id="5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P spid="7" grpId="0" build="p"/>
      <p:bldP spid="1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Shape 760">
            <a:extLst>
              <a:ext uri="{FF2B5EF4-FFF2-40B4-BE49-F238E27FC236}">
                <a16:creationId xmlns:a16="http://schemas.microsoft.com/office/drawing/2014/main" id="{60008F33-091D-8D53-FD0D-1C6FFD3A3AE9}"/>
              </a:ext>
            </a:extLst>
          </p:cNvPr>
          <p:cNvSpPr>
            <a:spLocks noChangeArrowheads="1"/>
          </p:cNvSpPr>
          <p:nvPr/>
        </p:nvSpPr>
        <p:spPr bwMode="auto">
          <a:xfrm>
            <a:off x="9588801" y="1832754"/>
            <a:ext cx="1695450" cy="2490788"/>
          </a:xfrm>
          <a:prstGeom prst="rect">
            <a:avLst/>
          </a:prstGeom>
          <a:gradFill rotWithShape="0">
            <a:gsLst>
              <a:gs pos="0">
                <a:srgbClr val="20ADB7"/>
              </a:gs>
              <a:gs pos="27000">
                <a:srgbClr val="20ADB7"/>
              </a:gs>
              <a:gs pos="100000">
                <a:srgbClr val="EEB52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49" name="Shape 749">
            <a:extLst>
              <a:ext uri="{FF2B5EF4-FFF2-40B4-BE49-F238E27FC236}">
                <a16:creationId xmlns:a16="http://schemas.microsoft.com/office/drawing/2014/main" id="{EBE4A711-ACC7-B0D4-7D46-0AFC12FE8625}"/>
              </a:ext>
            </a:extLst>
          </p:cNvPr>
          <p:cNvSpPr/>
          <p:nvPr/>
        </p:nvSpPr>
        <p:spPr>
          <a:xfrm>
            <a:off x="3130998" y="2813329"/>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rgbClr val="20ADB7"/>
              </a:solidFill>
              <a:latin typeface="Calibri"/>
              <a:ea typeface="Calibri"/>
              <a:cs typeface="Calibri"/>
              <a:sym typeface="Calibri"/>
            </a:endParaRP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2613596"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3" name="Shape 753">
            <a:extLst>
              <a:ext uri="{FF2B5EF4-FFF2-40B4-BE49-F238E27FC236}">
                <a16:creationId xmlns:a16="http://schemas.microsoft.com/office/drawing/2014/main" id="{01CD603C-2ED9-550D-5F41-EB882B7FBADB}"/>
              </a:ext>
            </a:extLst>
          </p:cNvPr>
          <p:cNvSpPr/>
          <p:nvPr/>
        </p:nvSpPr>
        <p:spPr>
          <a:xfrm>
            <a:off x="4858200"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4360215"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7" name="Shape 757">
            <a:extLst>
              <a:ext uri="{FF2B5EF4-FFF2-40B4-BE49-F238E27FC236}">
                <a16:creationId xmlns:a16="http://schemas.microsoft.com/office/drawing/2014/main" id="{F4AEFBB7-BCF2-F668-5AF8-39BB42C0A87F}"/>
              </a:ext>
            </a:extLst>
          </p:cNvPr>
          <p:cNvSpPr/>
          <p:nvPr/>
        </p:nvSpPr>
        <p:spPr>
          <a:xfrm>
            <a:off x="6593094"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72" name="Shape 761">
            <a:extLst>
              <a:ext uri="{FF2B5EF4-FFF2-40B4-BE49-F238E27FC236}">
                <a16:creationId xmlns:a16="http://schemas.microsoft.com/office/drawing/2014/main" id="{AD5D6BB0-948F-E36F-6D37-2A40087AC99C}"/>
              </a:ext>
            </a:extLst>
          </p:cNvPr>
          <p:cNvSpPr>
            <a:spLocks noChangeArrowheads="1"/>
          </p:cNvSpPr>
          <p:nvPr/>
        </p:nvSpPr>
        <p:spPr bwMode="auto">
          <a:xfrm>
            <a:off x="1382063" y="2810654"/>
            <a:ext cx="685800" cy="28575"/>
          </a:xfrm>
          <a:prstGeom prst="roundRect">
            <a:avLst>
              <a:gd name="adj" fmla="val 50000"/>
            </a:avLst>
          </a:prstGeom>
          <a:solidFill>
            <a:srgbClr val="20ADB7"/>
          </a:solidFill>
          <a:ln>
            <a:solidFill>
              <a:srgbClr val="20ADB7"/>
            </a:solidFill>
          </a:ln>
        </p:spPr>
        <p:txBody>
          <a:bodyPr lIns="109700" tIns="54850" rIns="109700" bIns="54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610554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5" name="Shape 765">
            <a:extLst>
              <a:ext uri="{FF2B5EF4-FFF2-40B4-BE49-F238E27FC236}">
                <a16:creationId xmlns:a16="http://schemas.microsoft.com/office/drawing/2014/main" id="{ADDAD1E7-D274-C7CA-5D52-D7D81E0B658E}"/>
              </a:ext>
            </a:extLst>
          </p:cNvPr>
          <p:cNvSpPr/>
          <p:nvPr/>
        </p:nvSpPr>
        <p:spPr>
          <a:xfrm>
            <a:off x="8350139"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2" name="Text Placeholder 1">
            <a:extLst>
              <a:ext uri="{FF2B5EF4-FFF2-40B4-BE49-F238E27FC236}">
                <a16:creationId xmlns:a16="http://schemas.microsoft.com/office/drawing/2014/main" id="{D37A699D-6D85-CA53-E76C-E3856F073726}"/>
              </a:ext>
            </a:extLst>
          </p:cNvPr>
          <p:cNvSpPr txBox="1">
            <a:spLocks/>
          </p:cNvSpPr>
          <p:nvPr/>
        </p:nvSpPr>
        <p:spPr>
          <a:xfrm>
            <a:off x="1015200" y="2972579"/>
            <a:ext cx="1385936" cy="744543"/>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1</a:t>
            </a:r>
          </a:p>
          <a:p>
            <a:pPr marL="0" indent="0" algn="ctr" defTabSz="914354">
              <a:buNone/>
              <a:defRPr/>
            </a:pPr>
            <a:r>
              <a:rPr lang="en-US" sz="1600" dirty="0">
                <a:solidFill>
                  <a:schemeClr val="tx1">
                    <a:lumMod val="50000"/>
                    <a:lumOff val="50000"/>
                  </a:schemeClr>
                </a:solidFill>
              </a:rPr>
              <a:t>Your details</a:t>
            </a:r>
          </a:p>
        </p:txBody>
      </p:sp>
      <p:sp>
        <p:nvSpPr>
          <p:cNvPr id="3" name="Text Placeholder 1">
            <a:extLst>
              <a:ext uri="{FF2B5EF4-FFF2-40B4-BE49-F238E27FC236}">
                <a16:creationId xmlns:a16="http://schemas.microsoft.com/office/drawing/2014/main" id="{A325FD1F-277A-7E06-9A95-3A83EBE36CC3}"/>
              </a:ext>
            </a:extLst>
          </p:cNvPr>
          <p:cNvSpPr txBox="1">
            <a:spLocks/>
          </p:cNvSpPr>
          <p:nvPr/>
        </p:nvSpPr>
        <p:spPr>
          <a:xfrm>
            <a:off x="2793024" y="2972579"/>
            <a:ext cx="1245304" cy="936654"/>
          </a:xfrm>
          <a:prstGeom prst="rect">
            <a:avLst/>
          </a:prstGeom>
          <a:noFill/>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2</a:t>
            </a:r>
          </a:p>
          <a:p>
            <a:pPr marL="0" indent="0" algn="ctr" defTabSz="914354">
              <a:buNone/>
              <a:defRPr/>
            </a:pPr>
            <a:r>
              <a:rPr lang="en-US" sz="1600" dirty="0">
                <a:solidFill>
                  <a:schemeClr val="tx1">
                    <a:lumMod val="50000"/>
                    <a:lumOff val="50000"/>
                  </a:schemeClr>
                </a:solidFill>
              </a:rPr>
              <a:t>Your qualification</a:t>
            </a:r>
          </a:p>
        </p:txBody>
      </p:sp>
      <p:sp>
        <p:nvSpPr>
          <p:cNvPr id="4" name="Text Placeholder 1">
            <a:extLst>
              <a:ext uri="{FF2B5EF4-FFF2-40B4-BE49-F238E27FC236}">
                <a16:creationId xmlns:a16="http://schemas.microsoft.com/office/drawing/2014/main" id="{E42F6672-6A59-CB46-81E4-7756945D5423}"/>
              </a:ext>
            </a:extLst>
          </p:cNvPr>
          <p:cNvSpPr txBox="1">
            <a:spLocks/>
          </p:cNvSpPr>
          <p:nvPr/>
        </p:nvSpPr>
        <p:spPr>
          <a:xfrm>
            <a:off x="4610857" y="2972579"/>
            <a:ext cx="1212070"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3</a:t>
            </a:r>
          </a:p>
          <a:p>
            <a:pPr marL="0" indent="0" algn="ctr" defTabSz="914354">
              <a:buNone/>
              <a:defRPr/>
            </a:pPr>
            <a:r>
              <a:rPr lang="en-US" sz="1600" dirty="0">
                <a:solidFill>
                  <a:schemeClr val="tx1">
                    <a:lumMod val="50000"/>
                    <a:lumOff val="50000"/>
                  </a:schemeClr>
                </a:solidFill>
              </a:rPr>
              <a:t>Professional experience</a:t>
            </a:r>
          </a:p>
        </p:txBody>
      </p:sp>
      <p:sp>
        <p:nvSpPr>
          <p:cNvPr id="5" name="Text Placeholder 1">
            <a:extLst>
              <a:ext uri="{FF2B5EF4-FFF2-40B4-BE49-F238E27FC236}">
                <a16:creationId xmlns:a16="http://schemas.microsoft.com/office/drawing/2014/main" id="{8E3B5555-9B5F-D0F1-8C44-FA40773802CE}"/>
              </a:ext>
            </a:extLst>
          </p:cNvPr>
          <p:cNvSpPr txBox="1">
            <a:spLocks/>
          </p:cNvSpPr>
          <p:nvPr/>
        </p:nvSpPr>
        <p:spPr>
          <a:xfrm>
            <a:off x="6157527" y="2972579"/>
            <a:ext cx="1572642" cy="1267186"/>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4</a:t>
            </a:r>
          </a:p>
          <a:p>
            <a:pPr marL="0" indent="0" algn="ctr" defTabSz="914354">
              <a:buNone/>
              <a:defRPr/>
            </a:pPr>
            <a:r>
              <a:rPr lang="en-US" sz="1600" dirty="0">
                <a:solidFill>
                  <a:schemeClr val="tx1">
                    <a:lumMod val="50000"/>
                    <a:lumOff val="50000"/>
                  </a:schemeClr>
                </a:solidFill>
              </a:rPr>
              <a:t>Professional registration and membership</a:t>
            </a:r>
          </a:p>
        </p:txBody>
      </p:sp>
      <p:sp>
        <p:nvSpPr>
          <p:cNvPr id="6" name="Text Placeholder 1">
            <a:extLst>
              <a:ext uri="{FF2B5EF4-FFF2-40B4-BE49-F238E27FC236}">
                <a16:creationId xmlns:a16="http://schemas.microsoft.com/office/drawing/2014/main" id="{8B8A4DA6-44CB-40E6-111B-D0BCB8003D0D}"/>
              </a:ext>
            </a:extLst>
          </p:cNvPr>
          <p:cNvSpPr txBox="1">
            <a:spLocks/>
          </p:cNvSpPr>
          <p:nvPr/>
        </p:nvSpPr>
        <p:spPr>
          <a:xfrm>
            <a:off x="8090035" y="2972579"/>
            <a:ext cx="1180433" cy="365508"/>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5</a:t>
            </a:r>
          </a:p>
          <a:p>
            <a:pPr marL="0" indent="0" algn="ctr" defTabSz="914354">
              <a:buNone/>
              <a:defRPr/>
            </a:pPr>
            <a:r>
              <a:rPr lang="en-US" sz="1600" dirty="0">
                <a:solidFill>
                  <a:schemeClr val="tx1">
                    <a:lumMod val="50000"/>
                    <a:lumOff val="50000"/>
                  </a:schemeClr>
                </a:solidFill>
              </a:rPr>
              <a:t>English Language Proficiency</a:t>
            </a:r>
          </a:p>
        </p:txBody>
      </p:sp>
      <p:sp>
        <p:nvSpPr>
          <p:cNvPr id="7" name="Text Placeholder 1">
            <a:extLst>
              <a:ext uri="{FF2B5EF4-FFF2-40B4-BE49-F238E27FC236}">
                <a16:creationId xmlns:a16="http://schemas.microsoft.com/office/drawing/2014/main" id="{B1940EF9-5B19-4B78-57B7-98AA93DEA32B}"/>
              </a:ext>
            </a:extLst>
          </p:cNvPr>
          <p:cNvSpPr txBox="1">
            <a:spLocks/>
          </p:cNvSpPr>
          <p:nvPr/>
        </p:nvSpPr>
        <p:spPr>
          <a:xfrm>
            <a:off x="9858991" y="2972579"/>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chemeClr val="bg1"/>
                </a:solidFill>
              </a:rPr>
              <a:t>Section 6</a:t>
            </a:r>
          </a:p>
          <a:p>
            <a:pPr algn="ctr" defTabSz="914354">
              <a:defRPr/>
            </a:pPr>
            <a:r>
              <a:rPr lang="en-US" sz="1600" dirty="0">
                <a:solidFill>
                  <a:schemeClr val="bg1"/>
                </a:solidFill>
              </a:rPr>
              <a:t>Declarations</a:t>
            </a:r>
          </a:p>
        </p:txBody>
      </p:sp>
      <p:pic>
        <p:nvPicPr>
          <p:cNvPr id="8" name="Graphic 7">
            <a:extLst>
              <a:ext uri="{FF2B5EF4-FFF2-40B4-BE49-F238E27FC236}">
                <a16:creationId xmlns:a16="http://schemas.microsoft.com/office/drawing/2014/main" id="{AF0B51CE-8521-F7C8-6053-815FD0E0B8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95257" y="2045831"/>
            <a:ext cx="519202" cy="593374"/>
          </a:xfrm>
          <a:prstGeom prst="rect">
            <a:avLst/>
          </a:prstGeom>
        </p:spPr>
      </p:pic>
      <p:pic>
        <p:nvPicPr>
          <p:cNvPr id="9" name="Graphic 8">
            <a:extLst>
              <a:ext uri="{FF2B5EF4-FFF2-40B4-BE49-F238E27FC236}">
                <a16:creationId xmlns:a16="http://schemas.microsoft.com/office/drawing/2014/main" id="{1F2B951D-B1C2-36DF-95EC-A2FD237FED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95102" y="2065824"/>
            <a:ext cx="547523" cy="657028"/>
          </a:xfrm>
          <a:prstGeom prst="rect">
            <a:avLst/>
          </a:prstGeom>
        </p:spPr>
      </p:pic>
      <p:pic>
        <p:nvPicPr>
          <p:cNvPr id="10" name="Graphic 9">
            <a:extLst>
              <a:ext uri="{FF2B5EF4-FFF2-40B4-BE49-F238E27FC236}">
                <a16:creationId xmlns:a16="http://schemas.microsoft.com/office/drawing/2014/main" id="{AC6D3610-845B-1FF8-C8E8-B0233ABD13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32950" y="2200666"/>
            <a:ext cx="531856" cy="522186"/>
          </a:xfrm>
          <a:prstGeom prst="rect">
            <a:avLst/>
          </a:prstGeom>
        </p:spPr>
      </p:pic>
      <p:pic>
        <p:nvPicPr>
          <p:cNvPr id="11" name="Graphic 10">
            <a:extLst>
              <a:ext uri="{FF2B5EF4-FFF2-40B4-BE49-F238E27FC236}">
                <a16:creationId xmlns:a16="http://schemas.microsoft.com/office/drawing/2014/main" id="{55636D3C-B17A-B137-B97B-A3807FECAD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92600" y="2080974"/>
            <a:ext cx="520143" cy="641878"/>
          </a:xfrm>
          <a:prstGeom prst="rect">
            <a:avLst/>
          </a:prstGeom>
        </p:spPr>
      </p:pic>
      <p:pic>
        <p:nvPicPr>
          <p:cNvPr id="12" name="Graphic 11">
            <a:extLst>
              <a:ext uri="{FF2B5EF4-FFF2-40B4-BE49-F238E27FC236}">
                <a16:creationId xmlns:a16="http://schemas.microsoft.com/office/drawing/2014/main" id="{35127589-874F-CAB5-D656-5F431F77B82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26337" y="2129438"/>
            <a:ext cx="593414" cy="593414"/>
          </a:xfrm>
          <a:prstGeom prst="rect">
            <a:avLst/>
          </a:prstGeom>
        </p:spPr>
      </p:pic>
      <p:pic>
        <p:nvPicPr>
          <p:cNvPr id="13" name="Graphic 12">
            <a:extLst>
              <a:ext uri="{FF2B5EF4-FFF2-40B4-BE49-F238E27FC236}">
                <a16:creationId xmlns:a16="http://schemas.microsoft.com/office/drawing/2014/main" id="{A22B3B13-5066-AB42-BDBD-D97E61101D5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75950" y="2074830"/>
            <a:ext cx="648022" cy="648022"/>
          </a:xfrm>
          <a:prstGeom prst="rect">
            <a:avLst/>
          </a:prstGeom>
        </p:spPr>
      </p:pic>
      <p:sp>
        <p:nvSpPr>
          <p:cNvPr id="18" name="Title 7">
            <a:extLst>
              <a:ext uri="{FF2B5EF4-FFF2-40B4-BE49-F238E27FC236}">
                <a16:creationId xmlns:a16="http://schemas.microsoft.com/office/drawing/2014/main" id="{E6ECD314-378E-D16A-91B2-FF3E2735D3B6}"/>
              </a:ext>
            </a:extLst>
          </p:cNvPr>
          <p:cNvSpPr>
            <a:spLocks noGrp="1"/>
          </p:cNvSpPr>
          <p:nvPr>
            <p:ph type="title"/>
          </p:nvPr>
        </p:nvSpPr>
        <p:spPr>
          <a:xfrm>
            <a:off x="1524000" y="64960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19" name="Text Placeholder 8">
            <a:extLst>
              <a:ext uri="{FF2B5EF4-FFF2-40B4-BE49-F238E27FC236}">
                <a16:creationId xmlns:a16="http://schemas.microsoft.com/office/drawing/2014/main" id="{AAF83F98-CDB3-6246-8E99-858216BC4D9D}"/>
              </a:ext>
            </a:extLst>
          </p:cNvPr>
          <p:cNvSpPr txBox="1">
            <a:spLocks/>
          </p:cNvSpPr>
          <p:nvPr/>
        </p:nvSpPr>
        <p:spPr>
          <a:xfrm>
            <a:off x="3096322" y="1316355"/>
            <a:ext cx="5999356"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20" name="Shape 764">
            <a:extLst>
              <a:ext uri="{FF2B5EF4-FFF2-40B4-BE49-F238E27FC236}">
                <a16:creationId xmlns:a16="http://schemas.microsoft.com/office/drawing/2014/main" id="{16AF6DD0-B385-EB43-428D-09297C30F655}"/>
              </a:ext>
            </a:extLst>
          </p:cNvPr>
          <p:cNvSpPr>
            <a:spLocks noChangeArrowheads="1"/>
          </p:cNvSpPr>
          <p:nvPr/>
        </p:nvSpPr>
        <p:spPr bwMode="auto">
          <a:xfrm>
            <a:off x="7840266"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1" name="Shape 765">
            <a:extLst>
              <a:ext uri="{FF2B5EF4-FFF2-40B4-BE49-F238E27FC236}">
                <a16:creationId xmlns:a16="http://schemas.microsoft.com/office/drawing/2014/main" id="{EA8C1347-139B-8CC6-DD74-D6C17D42267E}"/>
              </a:ext>
            </a:extLst>
          </p:cNvPr>
          <p:cNvSpPr/>
          <p:nvPr/>
        </p:nvSpPr>
        <p:spPr>
          <a:xfrm>
            <a:off x="10108317" y="2822854"/>
            <a:ext cx="685800" cy="19050"/>
          </a:xfrm>
          <a:prstGeom prst="roundRect">
            <a:avLst>
              <a:gd name="adj" fmla="val 50000"/>
            </a:avLst>
          </a:prstGeom>
          <a:solidFill>
            <a:schemeClr val="bg1"/>
          </a:solidFill>
          <a:ln>
            <a:solidFill>
              <a:schemeClr val="bg1"/>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5" name="Shape 748">
            <a:extLst>
              <a:ext uri="{FF2B5EF4-FFF2-40B4-BE49-F238E27FC236}">
                <a16:creationId xmlns:a16="http://schemas.microsoft.com/office/drawing/2014/main" id="{0AB7A81C-5952-C007-A99B-D34BD03A12DB}"/>
              </a:ext>
            </a:extLst>
          </p:cNvPr>
          <p:cNvSpPr>
            <a:spLocks noChangeArrowheads="1"/>
          </p:cNvSpPr>
          <p:nvPr/>
        </p:nvSpPr>
        <p:spPr bwMode="auto">
          <a:xfrm>
            <a:off x="872476"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16" name="Content Placeholder 2">
            <a:extLst>
              <a:ext uri="{FF2B5EF4-FFF2-40B4-BE49-F238E27FC236}">
                <a16:creationId xmlns:a16="http://schemas.microsoft.com/office/drawing/2014/main" id="{EE578331-1F11-24E6-DA7F-6BFFA01CB174}"/>
              </a:ext>
            </a:extLst>
          </p:cNvPr>
          <p:cNvSpPr txBox="1">
            <a:spLocks/>
          </p:cNvSpPr>
          <p:nvPr/>
        </p:nvSpPr>
        <p:spPr>
          <a:xfrm>
            <a:off x="773723" y="4436315"/>
            <a:ext cx="10510528" cy="2198947"/>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1" dirty="0">
                <a:solidFill>
                  <a:schemeClr val="tx1">
                    <a:lumMod val="65000"/>
                    <a:lumOff val="35000"/>
                  </a:schemeClr>
                </a:solidFill>
                <a:ea typeface="Lato"/>
                <a:cs typeface="Lato"/>
              </a:rPr>
              <a:t>Vetting and barring</a:t>
            </a:r>
          </a:p>
          <a:p>
            <a:r>
              <a:rPr lang="en-GB" sz="1500" dirty="0"/>
              <a:t>You must tell us if you have been barred from working with children or vulnerable adults under the Protection of Vulnerable Groups Act 2006 or the Protection of Vulnerable Groups (Scotland) Act 2007.</a:t>
            </a:r>
          </a:p>
          <a:p>
            <a:pPr marL="0" indent="0">
              <a:buNone/>
            </a:pPr>
            <a:r>
              <a:rPr lang="en-GB" sz="2000" b="1" dirty="0">
                <a:solidFill>
                  <a:schemeClr val="tx1">
                    <a:lumMod val="65000"/>
                    <a:lumOff val="35000"/>
                  </a:schemeClr>
                </a:solidFill>
                <a:ea typeface="Lato"/>
                <a:cs typeface="Lato"/>
              </a:rPr>
              <a:t>Health and disability</a:t>
            </a:r>
          </a:p>
          <a:p>
            <a:r>
              <a:rPr lang="en-GB" sz="1500" dirty="0"/>
              <a:t>You are asked to provide us with information about your health if it may affect your fitness to practise. </a:t>
            </a:r>
          </a:p>
          <a:p>
            <a:r>
              <a:rPr lang="en-GB" sz="1500" dirty="0"/>
              <a:t>We recognise that a disability may not be seen as a health condition but we also need information about any disability that may affect your fitness to practise.</a:t>
            </a:r>
          </a:p>
        </p:txBody>
      </p:sp>
    </p:spTree>
    <p:extLst>
      <p:ext uri="{BB962C8B-B14F-4D97-AF65-F5344CB8AC3E}">
        <p14:creationId xmlns:p14="http://schemas.microsoft.com/office/powerpoint/2010/main" val="206010789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Effect transition="in" filter="wipe(left)">
                                      <p:cBhvr>
                                        <p:cTn id="5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P spid="7" grpId="0" build="p"/>
      <p:bldP spid="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Shape 760">
            <a:extLst>
              <a:ext uri="{FF2B5EF4-FFF2-40B4-BE49-F238E27FC236}">
                <a16:creationId xmlns:a16="http://schemas.microsoft.com/office/drawing/2014/main" id="{60008F33-091D-8D53-FD0D-1C6FFD3A3AE9}"/>
              </a:ext>
            </a:extLst>
          </p:cNvPr>
          <p:cNvSpPr>
            <a:spLocks noChangeArrowheads="1"/>
          </p:cNvSpPr>
          <p:nvPr/>
        </p:nvSpPr>
        <p:spPr bwMode="auto">
          <a:xfrm>
            <a:off x="9588801" y="1832754"/>
            <a:ext cx="1695450" cy="2490788"/>
          </a:xfrm>
          <a:prstGeom prst="rect">
            <a:avLst/>
          </a:prstGeom>
          <a:gradFill rotWithShape="0">
            <a:gsLst>
              <a:gs pos="0">
                <a:srgbClr val="20ADB7"/>
              </a:gs>
              <a:gs pos="27000">
                <a:srgbClr val="20ADB7"/>
              </a:gs>
              <a:gs pos="100000">
                <a:srgbClr val="EEB52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49" name="Shape 749">
            <a:extLst>
              <a:ext uri="{FF2B5EF4-FFF2-40B4-BE49-F238E27FC236}">
                <a16:creationId xmlns:a16="http://schemas.microsoft.com/office/drawing/2014/main" id="{EBE4A711-ACC7-B0D4-7D46-0AFC12FE8625}"/>
              </a:ext>
            </a:extLst>
          </p:cNvPr>
          <p:cNvSpPr/>
          <p:nvPr/>
        </p:nvSpPr>
        <p:spPr>
          <a:xfrm>
            <a:off x="3130998" y="2813329"/>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rgbClr val="20ADB7"/>
              </a:solidFill>
              <a:latin typeface="Calibri"/>
              <a:ea typeface="Calibri"/>
              <a:cs typeface="Calibri"/>
              <a:sym typeface="Calibri"/>
            </a:endParaRP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2613596"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3" name="Shape 753">
            <a:extLst>
              <a:ext uri="{FF2B5EF4-FFF2-40B4-BE49-F238E27FC236}">
                <a16:creationId xmlns:a16="http://schemas.microsoft.com/office/drawing/2014/main" id="{01CD603C-2ED9-550D-5F41-EB882B7FBADB}"/>
              </a:ext>
            </a:extLst>
          </p:cNvPr>
          <p:cNvSpPr/>
          <p:nvPr/>
        </p:nvSpPr>
        <p:spPr>
          <a:xfrm>
            <a:off x="4858200"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4360215"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7" name="Shape 757">
            <a:extLst>
              <a:ext uri="{FF2B5EF4-FFF2-40B4-BE49-F238E27FC236}">
                <a16:creationId xmlns:a16="http://schemas.microsoft.com/office/drawing/2014/main" id="{F4AEFBB7-BCF2-F668-5AF8-39BB42C0A87F}"/>
              </a:ext>
            </a:extLst>
          </p:cNvPr>
          <p:cNvSpPr/>
          <p:nvPr/>
        </p:nvSpPr>
        <p:spPr>
          <a:xfrm>
            <a:off x="6593094"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72" name="Shape 761">
            <a:extLst>
              <a:ext uri="{FF2B5EF4-FFF2-40B4-BE49-F238E27FC236}">
                <a16:creationId xmlns:a16="http://schemas.microsoft.com/office/drawing/2014/main" id="{AD5D6BB0-948F-E36F-6D37-2A40087AC99C}"/>
              </a:ext>
            </a:extLst>
          </p:cNvPr>
          <p:cNvSpPr>
            <a:spLocks noChangeArrowheads="1"/>
          </p:cNvSpPr>
          <p:nvPr/>
        </p:nvSpPr>
        <p:spPr bwMode="auto">
          <a:xfrm>
            <a:off x="1382063" y="2810654"/>
            <a:ext cx="685800" cy="28575"/>
          </a:xfrm>
          <a:prstGeom prst="roundRect">
            <a:avLst>
              <a:gd name="adj" fmla="val 50000"/>
            </a:avLst>
          </a:prstGeom>
          <a:solidFill>
            <a:srgbClr val="20ADB7"/>
          </a:solidFill>
          <a:ln>
            <a:solidFill>
              <a:srgbClr val="20ADB7"/>
            </a:solidFill>
          </a:ln>
        </p:spPr>
        <p:txBody>
          <a:bodyPr lIns="109700" tIns="54850" rIns="109700" bIns="54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610554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5" name="Shape 765">
            <a:extLst>
              <a:ext uri="{FF2B5EF4-FFF2-40B4-BE49-F238E27FC236}">
                <a16:creationId xmlns:a16="http://schemas.microsoft.com/office/drawing/2014/main" id="{ADDAD1E7-D274-C7CA-5D52-D7D81E0B658E}"/>
              </a:ext>
            </a:extLst>
          </p:cNvPr>
          <p:cNvSpPr/>
          <p:nvPr/>
        </p:nvSpPr>
        <p:spPr>
          <a:xfrm>
            <a:off x="8350139" y="2815417"/>
            <a:ext cx="685800" cy="19050"/>
          </a:xfrm>
          <a:prstGeom prst="roundRect">
            <a:avLst>
              <a:gd name="adj" fmla="val 50000"/>
            </a:avLst>
          </a:prstGeom>
          <a:solidFill>
            <a:srgbClr val="20ADB7"/>
          </a:solidFill>
          <a:ln>
            <a:solidFill>
              <a:srgbClr val="20ADB7"/>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2" name="Text Placeholder 1">
            <a:extLst>
              <a:ext uri="{FF2B5EF4-FFF2-40B4-BE49-F238E27FC236}">
                <a16:creationId xmlns:a16="http://schemas.microsoft.com/office/drawing/2014/main" id="{D37A699D-6D85-CA53-E76C-E3856F073726}"/>
              </a:ext>
            </a:extLst>
          </p:cNvPr>
          <p:cNvSpPr txBox="1">
            <a:spLocks/>
          </p:cNvSpPr>
          <p:nvPr/>
        </p:nvSpPr>
        <p:spPr>
          <a:xfrm>
            <a:off x="1015200" y="2972579"/>
            <a:ext cx="1385936" cy="744543"/>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1</a:t>
            </a:r>
          </a:p>
          <a:p>
            <a:pPr marL="0" indent="0" algn="ctr" defTabSz="914354">
              <a:buNone/>
              <a:defRPr/>
            </a:pPr>
            <a:r>
              <a:rPr lang="en-US" sz="1600" dirty="0">
                <a:solidFill>
                  <a:schemeClr val="tx1">
                    <a:lumMod val="50000"/>
                    <a:lumOff val="50000"/>
                  </a:schemeClr>
                </a:solidFill>
              </a:rPr>
              <a:t>Your details</a:t>
            </a:r>
          </a:p>
        </p:txBody>
      </p:sp>
      <p:sp>
        <p:nvSpPr>
          <p:cNvPr id="3" name="Text Placeholder 1">
            <a:extLst>
              <a:ext uri="{FF2B5EF4-FFF2-40B4-BE49-F238E27FC236}">
                <a16:creationId xmlns:a16="http://schemas.microsoft.com/office/drawing/2014/main" id="{A325FD1F-277A-7E06-9A95-3A83EBE36CC3}"/>
              </a:ext>
            </a:extLst>
          </p:cNvPr>
          <p:cNvSpPr txBox="1">
            <a:spLocks/>
          </p:cNvSpPr>
          <p:nvPr/>
        </p:nvSpPr>
        <p:spPr>
          <a:xfrm>
            <a:off x="2793024" y="2972579"/>
            <a:ext cx="1245304" cy="936654"/>
          </a:xfrm>
          <a:prstGeom prst="rect">
            <a:avLst/>
          </a:prstGeom>
          <a:noFill/>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2</a:t>
            </a:r>
          </a:p>
          <a:p>
            <a:pPr marL="0" indent="0" algn="ctr" defTabSz="914354">
              <a:buNone/>
              <a:defRPr/>
            </a:pPr>
            <a:r>
              <a:rPr lang="en-US" sz="1600" dirty="0">
                <a:solidFill>
                  <a:schemeClr val="tx1">
                    <a:lumMod val="50000"/>
                    <a:lumOff val="50000"/>
                  </a:schemeClr>
                </a:solidFill>
              </a:rPr>
              <a:t>Your qualification</a:t>
            </a:r>
          </a:p>
        </p:txBody>
      </p:sp>
      <p:sp>
        <p:nvSpPr>
          <p:cNvPr id="4" name="Text Placeholder 1">
            <a:extLst>
              <a:ext uri="{FF2B5EF4-FFF2-40B4-BE49-F238E27FC236}">
                <a16:creationId xmlns:a16="http://schemas.microsoft.com/office/drawing/2014/main" id="{E42F6672-6A59-CB46-81E4-7756945D5423}"/>
              </a:ext>
            </a:extLst>
          </p:cNvPr>
          <p:cNvSpPr txBox="1">
            <a:spLocks/>
          </p:cNvSpPr>
          <p:nvPr/>
        </p:nvSpPr>
        <p:spPr>
          <a:xfrm>
            <a:off x="4610857" y="2972579"/>
            <a:ext cx="1212070"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3</a:t>
            </a:r>
          </a:p>
          <a:p>
            <a:pPr marL="0" indent="0" algn="ctr" defTabSz="914354">
              <a:buNone/>
              <a:defRPr/>
            </a:pPr>
            <a:r>
              <a:rPr lang="en-US" sz="1600" dirty="0">
                <a:solidFill>
                  <a:schemeClr val="tx1">
                    <a:lumMod val="50000"/>
                    <a:lumOff val="50000"/>
                  </a:schemeClr>
                </a:solidFill>
              </a:rPr>
              <a:t>Professional experience</a:t>
            </a:r>
          </a:p>
        </p:txBody>
      </p:sp>
      <p:sp>
        <p:nvSpPr>
          <p:cNvPr id="5" name="Text Placeholder 1">
            <a:extLst>
              <a:ext uri="{FF2B5EF4-FFF2-40B4-BE49-F238E27FC236}">
                <a16:creationId xmlns:a16="http://schemas.microsoft.com/office/drawing/2014/main" id="{8E3B5555-9B5F-D0F1-8C44-FA40773802CE}"/>
              </a:ext>
            </a:extLst>
          </p:cNvPr>
          <p:cNvSpPr txBox="1">
            <a:spLocks/>
          </p:cNvSpPr>
          <p:nvPr/>
        </p:nvSpPr>
        <p:spPr>
          <a:xfrm>
            <a:off x="6157527" y="2972579"/>
            <a:ext cx="1572642" cy="1267186"/>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4</a:t>
            </a:r>
          </a:p>
          <a:p>
            <a:pPr marL="0" indent="0" algn="ctr" defTabSz="914354">
              <a:buNone/>
              <a:defRPr/>
            </a:pPr>
            <a:r>
              <a:rPr lang="en-US" sz="1600" dirty="0">
                <a:solidFill>
                  <a:schemeClr val="tx1">
                    <a:lumMod val="50000"/>
                    <a:lumOff val="50000"/>
                  </a:schemeClr>
                </a:solidFill>
              </a:rPr>
              <a:t>Professional registration and membership</a:t>
            </a:r>
          </a:p>
        </p:txBody>
      </p:sp>
      <p:sp>
        <p:nvSpPr>
          <p:cNvPr id="6" name="Text Placeholder 1">
            <a:extLst>
              <a:ext uri="{FF2B5EF4-FFF2-40B4-BE49-F238E27FC236}">
                <a16:creationId xmlns:a16="http://schemas.microsoft.com/office/drawing/2014/main" id="{8B8A4DA6-44CB-40E6-111B-D0BCB8003D0D}"/>
              </a:ext>
            </a:extLst>
          </p:cNvPr>
          <p:cNvSpPr txBox="1">
            <a:spLocks/>
          </p:cNvSpPr>
          <p:nvPr/>
        </p:nvSpPr>
        <p:spPr>
          <a:xfrm>
            <a:off x="8090035" y="2972579"/>
            <a:ext cx="1180433" cy="365508"/>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5</a:t>
            </a:r>
          </a:p>
          <a:p>
            <a:pPr marL="0" indent="0" algn="ctr" defTabSz="914354">
              <a:buNone/>
              <a:defRPr/>
            </a:pPr>
            <a:r>
              <a:rPr lang="en-US" sz="1600" dirty="0">
                <a:solidFill>
                  <a:schemeClr val="tx1">
                    <a:lumMod val="50000"/>
                    <a:lumOff val="50000"/>
                  </a:schemeClr>
                </a:solidFill>
              </a:rPr>
              <a:t>English Language Proficiency</a:t>
            </a:r>
          </a:p>
        </p:txBody>
      </p:sp>
      <p:sp>
        <p:nvSpPr>
          <p:cNvPr id="7" name="Text Placeholder 1">
            <a:extLst>
              <a:ext uri="{FF2B5EF4-FFF2-40B4-BE49-F238E27FC236}">
                <a16:creationId xmlns:a16="http://schemas.microsoft.com/office/drawing/2014/main" id="{B1940EF9-5B19-4B78-57B7-98AA93DEA32B}"/>
              </a:ext>
            </a:extLst>
          </p:cNvPr>
          <p:cNvSpPr txBox="1">
            <a:spLocks/>
          </p:cNvSpPr>
          <p:nvPr/>
        </p:nvSpPr>
        <p:spPr>
          <a:xfrm>
            <a:off x="9858991" y="2972579"/>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chemeClr val="bg1"/>
                </a:solidFill>
              </a:rPr>
              <a:t>Section 6</a:t>
            </a:r>
          </a:p>
          <a:p>
            <a:pPr algn="ctr" defTabSz="914354">
              <a:defRPr/>
            </a:pPr>
            <a:r>
              <a:rPr lang="en-US" sz="1600" dirty="0">
                <a:solidFill>
                  <a:schemeClr val="bg1"/>
                </a:solidFill>
              </a:rPr>
              <a:t>Declarations</a:t>
            </a:r>
          </a:p>
        </p:txBody>
      </p:sp>
      <p:pic>
        <p:nvPicPr>
          <p:cNvPr id="8" name="Graphic 7">
            <a:extLst>
              <a:ext uri="{FF2B5EF4-FFF2-40B4-BE49-F238E27FC236}">
                <a16:creationId xmlns:a16="http://schemas.microsoft.com/office/drawing/2014/main" id="{AF0B51CE-8521-F7C8-6053-815FD0E0B8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95257" y="2045831"/>
            <a:ext cx="519202" cy="593374"/>
          </a:xfrm>
          <a:prstGeom prst="rect">
            <a:avLst/>
          </a:prstGeom>
        </p:spPr>
      </p:pic>
      <p:pic>
        <p:nvPicPr>
          <p:cNvPr id="9" name="Graphic 8">
            <a:extLst>
              <a:ext uri="{FF2B5EF4-FFF2-40B4-BE49-F238E27FC236}">
                <a16:creationId xmlns:a16="http://schemas.microsoft.com/office/drawing/2014/main" id="{1F2B951D-B1C2-36DF-95EC-A2FD237FED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95102" y="2065824"/>
            <a:ext cx="547523" cy="657028"/>
          </a:xfrm>
          <a:prstGeom prst="rect">
            <a:avLst/>
          </a:prstGeom>
        </p:spPr>
      </p:pic>
      <p:pic>
        <p:nvPicPr>
          <p:cNvPr id="10" name="Graphic 9">
            <a:extLst>
              <a:ext uri="{FF2B5EF4-FFF2-40B4-BE49-F238E27FC236}">
                <a16:creationId xmlns:a16="http://schemas.microsoft.com/office/drawing/2014/main" id="{AC6D3610-845B-1FF8-C8E8-B0233ABD13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32950" y="2200666"/>
            <a:ext cx="531856" cy="522186"/>
          </a:xfrm>
          <a:prstGeom prst="rect">
            <a:avLst/>
          </a:prstGeom>
        </p:spPr>
      </p:pic>
      <p:pic>
        <p:nvPicPr>
          <p:cNvPr id="11" name="Graphic 10">
            <a:extLst>
              <a:ext uri="{FF2B5EF4-FFF2-40B4-BE49-F238E27FC236}">
                <a16:creationId xmlns:a16="http://schemas.microsoft.com/office/drawing/2014/main" id="{55636D3C-B17A-B137-B97B-A3807FECAD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92600" y="2080974"/>
            <a:ext cx="520143" cy="641878"/>
          </a:xfrm>
          <a:prstGeom prst="rect">
            <a:avLst/>
          </a:prstGeom>
        </p:spPr>
      </p:pic>
      <p:pic>
        <p:nvPicPr>
          <p:cNvPr id="12" name="Graphic 11">
            <a:extLst>
              <a:ext uri="{FF2B5EF4-FFF2-40B4-BE49-F238E27FC236}">
                <a16:creationId xmlns:a16="http://schemas.microsoft.com/office/drawing/2014/main" id="{35127589-874F-CAB5-D656-5F431F77B82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26337" y="2129438"/>
            <a:ext cx="593414" cy="593414"/>
          </a:xfrm>
          <a:prstGeom prst="rect">
            <a:avLst/>
          </a:prstGeom>
        </p:spPr>
      </p:pic>
      <p:pic>
        <p:nvPicPr>
          <p:cNvPr id="13" name="Graphic 12">
            <a:extLst>
              <a:ext uri="{FF2B5EF4-FFF2-40B4-BE49-F238E27FC236}">
                <a16:creationId xmlns:a16="http://schemas.microsoft.com/office/drawing/2014/main" id="{A22B3B13-5066-AB42-BDBD-D97E61101D5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75950" y="2074830"/>
            <a:ext cx="648022" cy="648022"/>
          </a:xfrm>
          <a:prstGeom prst="rect">
            <a:avLst/>
          </a:prstGeom>
        </p:spPr>
      </p:pic>
      <p:sp>
        <p:nvSpPr>
          <p:cNvPr id="18" name="Title 7">
            <a:extLst>
              <a:ext uri="{FF2B5EF4-FFF2-40B4-BE49-F238E27FC236}">
                <a16:creationId xmlns:a16="http://schemas.microsoft.com/office/drawing/2014/main" id="{E6ECD314-378E-D16A-91B2-FF3E2735D3B6}"/>
              </a:ext>
            </a:extLst>
          </p:cNvPr>
          <p:cNvSpPr>
            <a:spLocks noGrp="1"/>
          </p:cNvSpPr>
          <p:nvPr>
            <p:ph type="title"/>
          </p:nvPr>
        </p:nvSpPr>
        <p:spPr>
          <a:xfrm>
            <a:off x="1524000" y="64960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19" name="Text Placeholder 8">
            <a:extLst>
              <a:ext uri="{FF2B5EF4-FFF2-40B4-BE49-F238E27FC236}">
                <a16:creationId xmlns:a16="http://schemas.microsoft.com/office/drawing/2014/main" id="{AAF83F98-CDB3-6246-8E99-858216BC4D9D}"/>
              </a:ext>
            </a:extLst>
          </p:cNvPr>
          <p:cNvSpPr txBox="1">
            <a:spLocks/>
          </p:cNvSpPr>
          <p:nvPr/>
        </p:nvSpPr>
        <p:spPr>
          <a:xfrm>
            <a:off x="3096322" y="1316355"/>
            <a:ext cx="5999356"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20" name="Shape 764">
            <a:extLst>
              <a:ext uri="{FF2B5EF4-FFF2-40B4-BE49-F238E27FC236}">
                <a16:creationId xmlns:a16="http://schemas.microsoft.com/office/drawing/2014/main" id="{16AF6DD0-B385-EB43-428D-09297C30F655}"/>
              </a:ext>
            </a:extLst>
          </p:cNvPr>
          <p:cNvSpPr>
            <a:spLocks noChangeArrowheads="1"/>
          </p:cNvSpPr>
          <p:nvPr/>
        </p:nvSpPr>
        <p:spPr bwMode="auto">
          <a:xfrm>
            <a:off x="7840266"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1" name="Shape 765">
            <a:extLst>
              <a:ext uri="{FF2B5EF4-FFF2-40B4-BE49-F238E27FC236}">
                <a16:creationId xmlns:a16="http://schemas.microsoft.com/office/drawing/2014/main" id="{EA8C1347-139B-8CC6-DD74-D6C17D42267E}"/>
              </a:ext>
            </a:extLst>
          </p:cNvPr>
          <p:cNvSpPr/>
          <p:nvPr/>
        </p:nvSpPr>
        <p:spPr>
          <a:xfrm>
            <a:off x="10108317" y="2822854"/>
            <a:ext cx="685800" cy="19050"/>
          </a:xfrm>
          <a:prstGeom prst="roundRect">
            <a:avLst>
              <a:gd name="adj" fmla="val 50000"/>
            </a:avLst>
          </a:prstGeom>
          <a:solidFill>
            <a:schemeClr val="bg1"/>
          </a:solidFill>
          <a:ln>
            <a:solidFill>
              <a:schemeClr val="bg1"/>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5" name="Shape 748">
            <a:extLst>
              <a:ext uri="{FF2B5EF4-FFF2-40B4-BE49-F238E27FC236}">
                <a16:creationId xmlns:a16="http://schemas.microsoft.com/office/drawing/2014/main" id="{0AB7A81C-5952-C007-A99B-D34BD03A12DB}"/>
              </a:ext>
            </a:extLst>
          </p:cNvPr>
          <p:cNvSpPr>
            <a:spLocks noChangeArrowheads="1"/>
          </p:cNvSpPr>
          <p:nvPr/>
        </p:nvSpPr>
        <p:spPr bwMode="auto">
          <a:xfrm>
            <a:off x="872476"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16" name="Content Placeholder 2">
            <a:extLst>
              <a:ext uri="{FF2B5EF4-FFF2-40B4-BE49-F238E27FC236}">
                <a16:creationId xmlns:a16="http://schemas.microsoft.com/office/drawing/2014/main" id="{EE578331-1F11-24E6-DA7F-6BFFA01CB174}"/>
              </a:ext>
            </a:extLst>
          </p:cNvPr>
          <p:cNvSpPr txBox="1">
            <a:spLocks/>
          </p:cNvSpPr>
          <p:nvPr/>
        </p:nvSpPr>
        <p:spPr>
          <a:xfrm>
            <a:off x="797449" y="4691657"/>
            <a:ext cx="10486802" cy="1462957"/>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dirty="0">
                <a:solidFill>
                  <a:schemeClr val="tx1">
                    <a:lumMod val="65000"/>
                    <a:lumOff val="35000"/>
                  </a:schemeClr>
                </a:solidFill>
                <a:ea typeface="Lato"/>
                <a:cs typeface="Lato"/>
              </a:rPr>
              <a:t>Background checks</a:t>
            </a:r>
          </a:p>
          <a:p>
            <a:r>
              <a:rPr lang="en-GB" sz="1500" dirty="0"/>
              <a:t>We will conduct background checks to verify the information provided in your application. These may be undertaken by the HCPC, its agents or their representatives.</a:t>
            </a:r>
          </a:p>
          <a:p>
            <a:r>
              <a:rPr lang="en-GB" sz="1500" dirty="0"/>
              <a:t>The information you provide may be disclosed to government agencies and other third parties such as employers, referees and professional bodies. The information may be used outside of the EEA if appropriate</a:t>
            </a:r>
          </a:p>
        </p:txBody>
      </p:sp>
    </p:spTree>
    <p:extLst>
      <p:ext uri="{BB962C8B-B14F-4D97-AF65-F5344CB8AC3E}">
        <p14:creationId xmlns:p14="http://schemas.microsoft.com/office/powerpoint/2010/main" val="110914072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Effect transition="in" filter="wipe(left)">
                                      <p:cBhvr>
                                        <p:cTn id="5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P spid="7" grpId="0" build="p"/>
      <p:bldP spid="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2733">
            <a:extLst>
              <a:ext uri="{FF2B5EF4-FFF2-40B4-BE49-F238E27FC236}">
                <a16:creationId xmlns:a16="http://schemas.microsoft.com/office/drawing/2014/main" id="{9A131614-D195-E374-3CC4-9351BE4C3BC7}"/>
              </a:ext>
            </a:extLst>
          </p:cNvPr>
          <p:cNvSpPr>
            <a:spLocks noChangeArrowheads="1"/>
          </p:cNvSpPr>
          <p:nvPr/>
        </p:nvSpPr>
        <p:spPr bwMode="auto">
          <a:xfrm>
            <a:off x="4162978" y="447710"/>
            <a:ext cx="3866044" cy="448351"/>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85" name="Text Placeholder 1">
            <a:extLst>
              <a:ext uri="{FF2B5EF4-FFF2-40B4-BE49-F238E27FC236}">
                <a16:creationId xmlns:a16="http://schemas.microsoft.com/office/drawing/2014/main" id="{ADFBCC83-DD4D-EAA0-0F59-35E99952591F}"/>
              </a:ext>
            </a:extLst>
          </p:cNvPr>
          <p:cNvSpPr txBox="1">
            <a:spLocks/>
          </p:cNvSpPr>
          <p:nvPr/>
        </p:nvSpPr>
        <p:spPr>
          <a:xfrm>
            <a:off x="4454218" y="447710"/>
            <a:ext cx="3254763" cy="433111"/>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dirty="0">
                <a:solidFill>
                  <a:schemeClr val="bg1"/>
                </a:solidFill>
              </a:rPr>
              <a:t>Submitting your application</a:t>
            </a:r>
            <a:endParaRPr lang="en-US" sz="1400" dirty="0">
              <a:solidFill>
                <a:schemeClr val="bg1"/>
              </a:solidFill>
            </a:endParaRPr>
          </a:p>
        </p:txBody>
      </p:sp>
      <p:sp>
        <p:nvSpPr>
          <p:cNvPr id="2" name="Content Placeholder 2">
            <a:extLst>
              <a:ext uri="{FF2B5EF4-FFF2-40B4-BE49-F238E27FC236}">
                <a16:creationId xmlns:a16="http://schemas.microsoft.com/office/drawing/2014/main" id="{51B16F63-783F-42E5-4DBB-C92F7A6E81D8}"/>
              </a:ext>
            </a:extLst>
          </p:cNvPr>
          <p:cNvSpPr txBox="1">
            <a:spLocks/>
          </p:cNvSpPr>
          <p:nvPr/>
        </p:nvSpPr>
        <p:spPr>
          <a:xfrm>
            <a:off x="1613407" y="1395047"/>
            <a:ext cx="8965186" cy="3952457"/>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800" dirty="0">
                <a:solidFill>
                  <a:schemeClr val="tx1">
                    <a:lumMod val="65000"/>
                    <a:lumOff val="35000"/>
                  </a:schemeClr>
                </a:solidFill>
                <a:ea typeface="Lato"/>
                <a:cs typeface="Lato"/>
              </a:rPr>
              <a:t>Before you submit your application, please make sure that you've provided all necessary information and that your documents are certified correctly</a:t>
            </a:r>
          </a:p>
          <a:p>
            <a:r>
              <a:rPr lang="en-GB" sz="1800" dirty="0">
                <a:solidFill>
                  <a:schemeClr val="tx1">
                    <a:lumMod val="65000"/>
                    <a:lumOff val="35000"/>
                  </a:schemeClr>
                </a:solidFill>
                <a:ea typeface="Lato"/>
                <a:cs typeface="Lato"/>
              </a:rPr>
              <a:t>Missing information, documents and certification can cause significant delays to your application process</a:t>
            </a:r>
          </a:p>
          <a:p>
            <a:r>
              <a:rPr lang="en-GB" sz="1800" dirty="0">
                <a:solidFill>
                  <a:schemeClr val="tx1">
                    <a:lumMod val="65000"/>
                    <a:lumOff val="35000"/>
                  </a:schemeClr>
                </a:solidFill>
                <a:ea typeface="Lato"/>
                <a:cs typeface="Lato"/>
              </a:rPr>
              <a:t>When you’ve filled in all your information, the ‘submit’ button will appear.</a:t>
            </a:r>
          </a:p>
          <a:p>
            <a:pPr>
              <a:lnSpc>
                <a:spcPct val="100000"/>
              </a:lnSpc>
            </a:pPr>
            <a:r>
              <a:rPr lang="en-GB" sz="1800" dirty="0">
                <a:solidFill>
                  <a:schemeClr val="tx1">
                    <a:lumMod val="65000"/>
                    <a:lumOff val="35000"/>
                  </a:schemeClr>
                </a:solidFill>
                <a:ea typeface="Lato"/>
                <a:cs typeface="Lato"/>
              </a:rPr>
              <a:t>This will finish and submit your application: once you’ve clicked ‘submit’, you’ll no longer be able to make changes to your application.</a:t>
            </a:r>
          </a:p>
          <a:p>
            <a:pPr>
              <a:lnSpc>
                <a:spcPct val="100000"/>
              </a:lnSpc>
            </a:pPr>
            <a:r>
              <a:rPr lang="en-GB" sz="1800" dirty="0">
                <a:solidFill>
                  <a:schemeClr val="tx1">
                    <a:lumMod val="65000"/>
                    <a:lumOff val="35000"/>
                  </a:schemeClr>
                </a:solidFill>
                <a:ea typeface="Lato"/>
                <a:cs typeface="Lato"/>
              </a:rPr>
              <a:t>If any documents are missing from your application, you won’t see the ‘submit’ button. Instead, a message will appear indicating which section is missing a document. Please revisit this section and upload the document, then return to the final page.</a:t>
            </a:r>
          </a:p>
          <a:p>
            <a:endParaRPr lang="en-GB" sz="1100" dirty="0"/>
          </a:p>
        </p:txBody>
      </p:sp>
    </p:spTree>
    <p:extLst>
      <p:ext uri="{BB962C8B-B14F-4D97-AF65-F5344CB8AC3E}">
        <p14:creationId xmlns:p14="http://schemas.microsoft.com/office/powerpoint/2010/main" val="80012599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500"/>
                                        <p:tgtEl>
                                          <p:spTgt spid="8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5">
                                            <p:txEl>
                                              <p:pRg st="0" end="0"/>
                                            </p:txEl>
                                          </p:spTgt>
                                        </p:tgtEl>
                                        <p:attrNameLst>
                                          <p:attrName>style.visibility</p:attrName>
                                        </p:attrNameLst>
                                      </p:cBhvr>
                                      <p:to>
                                        <p:strVal val="visible"/>
                                      </p:to>
                                    </p:set>
                                    <p:animEffect transition="in" filter="fade">
                                      <p:cBhvr>
                                        <p:cTn id="11" dur="500"/>
                                        <p:tgtEl>
                                          <p:spTgt spid="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2733">
            <a:extLst>
              <a:ext uri="{FF2B5EF4-FFF2-40B4-BE49-F238E27FC236}">
                <a16:creationId xmlns:a16="http://schemas.microsoft.com/office/drawing/2014/main" id="{111E2905-EC32-6C0F-284B-A9BD4F8A434A}"/>
              </a:ext>
            </a:extLst>
          </p:cNvPr>
          <p:cNvSpPr>
            <a:spLocks noChangeArrowheads="1"/>
          </p:cNvSpPr>
          <p:nvPr/>
        </p:nvSpPr>
        <p:spPr bwMode="auto">
          <a:xfrm>
            <a:off x="1985963" y="1654370"/>
            <a:ext cx="8324850" cy="965446"/>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124" name="Shape 2736">
            <a:extLst>
              <a:ext uri="{FF2B5EF4-FFF2-40B4-BE49-F238E27FC236}">
                <a16:creationId xmlns:a16="http://schemas.microsoft.com/office/drawing/2014/main" id="{479AC20B-457A-4F92-4F31-5723B04ADF60}"/>
              </a:ext>
            </a:extLst>
          </p:cNvPr>
          <p:cNvSpPr>
            <a:spLocks noChangeArrowheads="1"/>
          </p:cNvSpPr>
          <p:nvPr/>
        </p:nvSpPr>
        <p:spPr bwMode="auto">
          <a:xfrm>
            <a:off x="1985963" y="2896571"/>
            <a:ext cx="8324850" cy="965446"/>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125" name="Shape 2739">
            <a:extLst>
              <a:ext uri="{FF2B5EF4-FFF2-40B4-BE49-F238E27FC236}">
                <a16:creationId xmlns:a16="http://schemas.microsoft.com/office/drawing/2014/main" id="{45A545F7-E64F-9E13-9272-F0C79B866EB8}"/>
              </a:ext>
            </a:extLst>
          </p:cNvPr>
          <p:cNvSpPr>
            <a:spLocks noChangeArrowheads="1"/>
          </p:cNvSpPr>
          <p:nvPr/>
        </p:nvSpPr>
        <p:spPr bwMode="auto">
          <a:xfrm>
            <a:off x="1985963" y="4111977"/>
            <a:ext cx="8324850" cy="961831"/>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11" name="Content Placeholder 10">
            <a:extLst>
              <a:ext uri="{FF2B5EF4-FFF2-40B4-BE49-F238E27FC236}">
                <a16:creationId xmlns:a16="http://schemas.microsoft.com/office/drawing/2014/main" id="{192E69CB-CD29-2969-D665-68AF893DDF24}"/>
              </a:ext>
            </a:extLst>
          </p:cNvPr>
          <p:cNvSpPr>
            <a:spLocks noGrp="1"/>
          </p:cNvSpPr>
          <p:nvPr>
            <p:ph sz="quarter" idx="16"/>
          </p:nvPr>
        </p:nvSpPr>
        <p:spPr>
          <a:xfrm>
            <a:off x="2243138" y="1698819"/>
            <a:ext cx="7810500" cy="828869"/>
          </a:xfrm>
        </p:spPr>
        <p:txBody>
          <a:bodyPr rtlCol="0" anchor="ctr">
            <a:noAutofit/>
          </a:bodyPr>
          <a:lstStyle/>
          <a:p>
            <a:pPr lvl="0" algn="ctr"/>
            <a:r>
              <a:rPr lang="en-GB" sz="1800" dirty="0">
                <a:solidFill>
                  <a:schemeClr val="bg1"/>
                </a:solidFill>
              </a:rPr>
              <a:t>The Health Care Professional Council is the regulator for allied health and health care science professions in the UK. </a:t>
            </a:r>
            <a:endParaRPr lang="en-US" sz="1800" dirty="0">
              <a:solidFill>
                <a:schemeClr val="bg1"/>
              </a:solidFill>
            </a:endParaRPr>
          </a:p>
        </p:txBody>
      </p:sp>
      <p:sp>
        <p:nvSpPr>
          <p:cNvPr id="148" name="Content Placeholder 10">
            <a:extLst>
              <a:ext uri="{FF2B5EF4-FFF2-40B4-BE49-F238E27FC236}">
                <a16:creationId xmlns:a16="http://schemas.microsoft.com/office/drawing/2014/main" id="{538C0D3B-C7D7-D4B7-5659-91C8989DA995}"/>
              </a:ext>
            </a:extLst>
          </p:cNvPr>
          <p:cNvSpPr>
            <a:spLocks noGrp="1"/>
          </p:cNvSpPr>
          <p:nvPr>
            <p:ph sz="quarter" idx="16"/>
          </p:nvPr>
        </p:nvSpPr>
        <p:spPr>
          <a:xfrm>
            <a:off x="2243138" y="2958483"/>
            <a:ext cx="7810500" cy="795532"/>
          </a:xfrm>
        </p:spPr>
        <p:txBody>
          <a:bodyPr anchor="ctr">
            <a:noAutofit/>
          </a:bodyPr>
          <a:lstStyle/>
          <a:p>
            <a:pPr lvl="0" algn="ctr"/>
            <a:r>
              <a:rPr lang="en-GB" sz="1800" dirty="0">
                <a:solidFill>
                  <a:schemeClr val="bg1"/>
                </a:solidFill>
              </a:rPr>
              <a:t>We only register people who meet our standards so that they can practise safely and effectively. We check the quality of training courses so that when someone completes one which meets our standards, we can register them.</a:t>
            </a:r>
          </a:p>
        </p:txBody>
      </p:sp>
      <p:sp>
        <p:nvSpPr>
          <p:cNvPr id="149" name="Content Placeholder 10">
            <a:extLst>
              <a:ext uri="{FF2B5EF4-FFF2-40B4-BE49-F238E27FC236}">
                <a16:creationId xmlns:a16="http://schemas.microsoft.com/office/drawing/2014/main" id="{81C5DFA4-E67F-676F-41DA-E5B44BBEE181}"/>
              </a:ext>
            </a:extLst>
          </p:cNvPr>
          <p:cNvSpPr>
            <a:spLocks noGrp="1"/>
          </p:cNvSpPr>
          <p:nvPr>
            <p:ph sz="quarter" idx="16"/>
          </p:nvPr>
        </p:nvSpPr>
        <p:spPr>
          <a:xfrm>
            <a:off x="2243138" y="4178652"/>
            <a:ext cx="7810500" cy="783644"/>
          </a:xfrm>
        </p:spPr>
        <p:txBody>
          <a:bodyPr anchor="ctr">
            <a:noAutofit/>
          </a:bodyPr>
          <a:lstStyle/>
          <a:p>
            <a:pPr lvl="0" algn="ctr"/>
            <a:r>
              <a:rPr lang="en-GB" sz="1800" dirty="0">
                <a:solidFill>
                  <a:schemeClr val="bg1"/>
                </a:solidFill>
              </a:rPr>
              <a:t>We also make sure that someone who has trained outside of the UK has met our standards before we register them.</a:t>
            </a:r>
          </a:p>
        </p:txBody>
      </p:sp>
      <p:sp>
        <p:nvSpPr>
          <p:cNvPr id="41" name="Title 1">
            <a:extLst>
              <a:ext uri="{FF2B5EF4-FFF2-40B4-BE49-F238E27FC236}">
                <a16:creationId xmlns:a16="http://schemas.microsoft.com/office/drawing/2014/main" id="{4F6CF913-46E9-4514-CF55-5E9B8E2D060C}"/>
              </a:ext>
            </a:extLst>
          </p:cNvPr>
          <p:cNvSpPr>
            <a:spLocks noGrp="1"/>
          </p:cNvSpPr>
          <p:nvPr>
            <p:ph type="title"/>
          </p:nvPr>
        </p:nvSpPr>
        <p:spPr>
          <a:xfrm>
            <a:off x="1576388" y="617538"/>
            <a:ext cx="9144000" cy="536575"/>
          </a:xfrm>
        </p:spPr>
        <p:txBody>
          <a:bodyPr rtlCol="0">
            <a:normAutofit fontScale="90000"/>
          </a:bodyPr>
          <a:lstStyle/>
          <a:p>
            <a:pPr defTabSz="914354" eaLnBrk="1" fontAlgn="auto" hangingPunct="1">
              <a:spcAft>
                <a:spcPts val="0"/>
              </a:spcAft>
              <a:defRPr/>
            </a:pPr>
            <a:r>
              <a:rPr lang="en-US" b="1" dirty="0"/>
              <a:t>WHAT IS HCPC?</a:t>
            </a:r>
            <a:endParaRPr lang="en-US" dirty="0"/>
          </a:p>
        </p:txBody>
      </p:sp>
      <p:sp>
        <p:nvSpPr>
          <p:cNvPr id="10" name="Shape 2739">
            <a:extLst>
              <a:ext uri="{FF2B5EF4-FFF2-40B4-BE49-F238E27FC236}">
                <a16:creationId xmlns:a16="http://schemas.microsoft.com/office/drawing/2014/main" id="{F0E8DBA2-40DA-C58E-B002-306A9B135796}"/>
              </a:ext>
            </a:extLst>
          </p:cNvPr>
          <p:cNvSpPr>
            <a:spLocks noChangeArrowheads="1"/>
          </p:cNvSpPr>
          <p:nvPr/>
        </p:nvSpPr>
        <p:spPr bwMode="auto">
          <a:xfrm>
            <a:off x="1985963" y="5357197"/>
            <a:ext cx="8324850" cy="961831"/>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15" name="Content Placeholder 10">
            <a:extLst>
              <a:ext uri="{FF2B5EF4-FFF2-40B4-BE49-F238E27FC236}">
                <a16:creationId xmlns:a16="http://schemas.microsoft.com/office/drawing/2014/main" id="{80A86DAD-4A63-69E9-CDE9-B8E5D964DFB4}"/>
              </a:ext>
            </a:extLst>
          </p:cNvPr>
          <p:cNvSpPr txBox="1">
            <a:spLocks/>
          </p:cNvSpPr>
          <p:nvPr/>
        </p:nvSpPr>
        <p:spPr>
          <a:xfrm>
            <a:off x="2243138" y="5423872"/>
            <a:ext cx="7810500" cy="783644"/>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bg1">
                    <a:lumMod val="50000"/>
                  </a:schemeClr>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ctr"/>
            <a:r>
              <a:rPr lang="en-GB" sz="1800" dirty="0">
                <a:solidFill>
                  <a:schemeClr val="bg1"/>
                </a:solidFill>
              </a:rPr>
              <a:t>To work as a fully qualified AHP/HSS in the UK you must have a HCPC registration</a:t>
            </a:r>
            <a:endParaRPr lang="en-US" sz="1800" dirty="0">
              <a:solidFill>
                <a:schemeClr val="bg1"/>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left)">
                                      <p:cBhvr>
                                        <p:cTn id="11" dur="500"/>
                                        <p:tgtEl>
                                          <p:spTgt spid="11">
                                            <p:txEl>
                                              <p:pRg st="0" end="0"/>
                                            </p:txEl>
                                          </p:spTgt>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124"/>
                                        </p:tgtEl>
                                        <p:attrNameLst>
                                          <p:attrName>style.visibility</p:attrName>
                                        </p:attrNameLst>
                                      </p:cBhvr>
                                      <p:to>
                                        <p:strVal val="visible"/>
                                      </p:to>
                                    </p:set>
                                    <p:animEffect transition="in" filter="wipe(left)">
                                      <p:cBhvr>
                                        <p:cTn id="15" dur="500"/>
                                        <p:tgtEl>
                                          <p:spTgt spid="124"/>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148">
                                            <p:txEl>
                                              <p:pRg st="0" end="0"/>
                                            </p:txEl>
                                          </p:spTgt>
                                        </p:tgtEl>
                                        <p:attrNameLst>
                                          <p:attrName>style.visibility</p:attrName>
                                        </p:attrNameLst>
                                      </p:cBhvr>
                                      <p:to>
                                        <p:strVal val="visible"/>
                                      </p:to>
                                    </p:set>
                                    <p:animEffect transition="in" filter="wipe(left)">
                                      <p:cBhvr>
                                        <p:cTn id="19" dur="500"/>
                                        <p:tgtEl>
                                          <p:spTgt spid="148">
                                            <p:txEl>
                                              <p:pRg st="0" end="0"/>
                                            </p:txEl>
                                          </p:spTgt>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125"/>
                                        </p:tgtEl>
                                        <p:attrNameLst>
                                          <p:attrName>style.visibility</p:attrName>
                                        </p:attrNameLst>
                                      </p:cBhvr>
                                      <p:to>
                                        <p:strVal val="visible"/>
                                      </p:to>
                                    </p:set>
                                    <p:animEffect transition="in" filter="wipe(left)">
                                      <p:cBhvr>
                                        <p:cTn id="23" dur="500"/>
                                        <p:tgtEl>
                                          <p:spTgt spid="125"/>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149">
                                            <p:txEl>
                                              <p:pRg st="0" end="0"/>
                                            </p:txEl>
                                          </p:spTgt>
                                        </p:tgtEl>
                                        <p:attrNameLst>
                                          <p:attrName>style.visibility</p:attrName>
                                        </p:attrNameLst>
                                      </p:cBhvr>
                                      <p:to>
                                        <p:strVal val="visible"/>
                                      </p:to>
                                    </p:set>
                                    <p:animEffect transition="in" filter="wipe(left)">
                                      <p:cBhvr>
                                        <p:cTn id="27" dur="500"/>
                                        <p:tgtEl>
                                          <p:spTgt spid="149">
                                            <p:txEl>
                                              <p:pRg st="0" end="0"/>
                                            </p:txEl>
                                          </p:spTgt>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5">
                                            <p:txEl>
                                              <p:pRg st="0" end="0"/>
                                            </p:txEl>
                                          </p:spTgt>
                                        </p:tgtEl>
                                        <p:attrNameLst>
                                          <p:attrName>style.visibility</p:attrName>
                                        </p:attrNameLst>
                                      </p:cBhvr>
                                      <p:to>
                                        <p:strVal val="visible"/>
                                      </p:to>
                                    </p:set>
                                    <p:animEffect transition="in" filter="wipe(left)">
                                      <p:cBhvr>
                                        <p:cTn id="35"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animBg="1"/>
      <p:bldP spid="125" grpId="0" animBg="1"/>
      <p:bldP spid="11" grpId="0" build="p"/>
      <p:bldP spid="148" grpId="0" build="p"/>
      <p:bldP spid="149" grpId="0" build="p"/>
      <p:bldP spid="10" grpId="0" animBg="1"/>
      <p:bldP spid="1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a:extLst>
              <a:ext uri="{FF2B5EF4-FFF2-40B4-BE49-F238E27FC236}">
                <a16:creationId xmlns:a16="http://schemas.microsoft.com/office/drawing/2014/main" id="{DEAE34F0-DC29-8A7D-E15C-56D7D4E60053}"/>
              </a:ext>
            </a:extLst>
          </p:cNvPr>
          <p:cNvSpPr txBox="1">
            <a:spLocks/>
          </p:cNvSpPr>
          <p:nvPr/>
        </p:nvSpPr>
        <p:spPr>
          <a:xfrm>
            <a:off x="1511168" y="1432559"/>
            <a:ext cx="9169665" cy="29241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dirty="0">
                <a:solidFill>
                  <a:schemeClr val="tx1">
                    <a:lumMod val="65000"/>
                    <a:lumOff val="35000"/>
                  </a:schemeClr>
                </a:solidFill>
                <a:ea typeface="Lato"/>
                <a:cs typeface="Lato"/>
              </a:rPr>
              <a:t>Scrutiny fee</a:t>
            </a:r>
          </a:p>
          <a:p>
            <a:pPr>
              <a:lnSpc>
                <a:spcPct val="100000"/>
              </a:lnSpc>
              <a:spcBef>
                <a:spcPts val="600"/>
              </a:spcBef>
            </a:pPr>
            <a:r>
              <a:rPr lang="en-GB" sz="1800" dirty="0">
                <a:solidFill>
                  <a:schemeClr val="tx1">
                    <a:lumMod val="65000"/>
                    <a:lumOff val="35000"/>
                  </a:schemeClr>
                </a:solidFill>
                <a:ea typeface="Lato"/>
                <a:cs typeface="Lato"/>
              </a:rPr>
              <a:t>The scrutiny fee is a one off non-refundable payment of £539.65. This fee is for the assessment of your application. Once you have submitted your application online, you will be asked to pay your scrutiny fee online. Your application won't be submitted until this payment is made.</a:t>
            </a:r>
          </a:p>
          <a:p>
            <a:r>
              <a:rPr lang="en-GB" sz="1800" dirty="0">
                <a:solidFill>
                  <a:schemeClr val="tx1">
                    <a:lumMod val="65000"/>
                    <a:lumOff val="35000"/>
                  </a:schemeClr>
                </a:solidFill>
                <a:ea typeface="Lato"/>
                <a:cs typeface="Lato"/>
              </a:rPr>
              <a:t>If your application is successful, you will receive a second WorldPay payment link by email for payment of your registration fees.</a:t>
            </a:r>
          </a:p>
          <a:p>
            <a:r>
              <a:rPr lang="en-GB" sz="1800" dirty="0">
                <a:solidFill>
                  <a:schemeClr val="tx1">
                    <a:lumMod val="65000"/>
                    <a:lumOff val="35000"/>
                  </a:schemeClr>
                </a:solidFill>
                <a:ea typeface="Lato"/>
                <a:cs typeface="Lato"/>
              </a:rPr>
              <a:t>Please note that this link is valid for 72 hours so you must pay your fee promptly.</a:t>
            </a:r>
          </a:p>
          <a:p>
            <a:pPr eaLnBrk="0" fontAlgn="base" hangingPunct="0">
              <a:lnSpc>
                <a:spcPct val="100000"/>
              </a:lnSpc>
              <a:spcBef>
                <a:spcPct val="0"/>
              </a:spcBef>
              <a:spcAft>
                <a:spcPct val="0"/>
              </a:spcAft>
            </a:pPr>
            <a:endParaRPr lang="en-US" altLang="en-US" sz="1800" dirty="0">
              <a:solidFill>
                <a:schemeClr val="tx1">
                  <a:lumMod val="65000"/>
                  <a:lumOff val="35000"/>
                </a:schemeClr>
              </a:solidFill>
              <a:ea typeface="Lato"/>
              <a:cs typeface="Lato"/>
            </a:endParaRPr>
          </a:p>
          <a:p>
            <a:pPr eaLnBrk="0" fontAlgn="base" hangingPunct="0">
              <a:lnSpc>
                <a:spcPct val="100000"/>
              </a:lnSpc>
              <a:spcBef>
                <a:spcPct val="0"/>
              </a:spcBef>
              <a:spcAft>
                <a:spcPct val="0"/>
              </a:spcAft>
            </a:pPr>
            <a:endParaRPr lang="en-US" altLang="en-US" sz="1800" dirty="0">
              <a:solidFill>
                <a:schemeClr val="tx1">
                  <a:lumMod val="65000"/>
                  <a:lumOff val="35000"/>
                </a:schemeClr>
              </a:solidFill>
              <a:ea typeface="Lato"/>
              <a:cs typeface="Lato"/>
            </a:endParaRPr>
          </a:p>
          <a:p>
            <a:pPr marL="0" indent="0">
              <a:buFont typeface="Arial" panose="020B0604020202020204" pitchFamily="34" charset="0"/>
              <a:buNone/>
            </a:pPr>
            <a:endParaRPr lang="en-GB" b="1" dirty="0"/>
          </a:p>
          <a:p>
            <a:pPr marL="0" indent="0">
              <a:buFont typeface="Arial" panose="020B0604020202020204" pitchFamily="34" charset="0"/>
              <a:buNone/>
            </a:pPr>
            <a:endParaRPr lang="en-GB" b="1" dirty="0"/>
          </a:p>
        </p:txBody>
      </p:sp>
      <p:sp>
        <p:nvSpPr>
          <p:cNvPr id="84" name="Shape 2733">
            <a:extLst>
              <a:ext uri="{FF2B5EF4-FFF2-40B4-BE49-F238E27FC236}">
                <a16:creationId xmlns:a16="http://schemas.microsoft.com/office/drawing/2014/main" id="{9A131614-D195-E374-3CC4-9351BE4C3BC7}"/>
              </a:ext>
            </a:extLst>
          </p:cNvPr>
          <p:cNvSpPr>
            <a:spLocks noChangeArrowheads="1"/>
          </p:cNvSpPr>
          <p:nvPr/>
        </p:nvSpPr>
        <p:spPr bwMode="auto">
          <a:xfrm>
            <a:off x="4162978" y="564940"/>
            <a:ext cx="3866044" cy="448351"/>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85" name="Text Placeholder 1">
            <a:extLst>
              <a:ext uri="{FF2B5EF4-FFF2-40B4-BE49-F238E27FC236}">
                <a16:creationId xmlns:a16="http://schemas.microsoft.com/office/drawing/2014/main" id="{ADFBCC83-DD4D-EAA0-0F59-35E99952591F}"/>
              </a:ext>
            </a:extLst>
          </p:cNvPr>
          <p:cNvSpPr txBox="1">
            <a:spLocks/>
          </p:cNvSpPr>
          <p:nvPr/>
        </p:nvSpPr>
        <p:spPr>
          <a:xfrm>
            <a:off x="4454218" y="564940"/>
            <a:ext cx="3254763" cy="433111"/>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dirty="0">
                <a:solidFill>
                  <a:schemeClr val="bg1"/>
                </a:solidFill>
              </a:rPr>
              <a:t>Paying your scrutiny fee</a:t>
            </a:r>
            <a:endParaRPr lang="en-US" sz="1400" dirty="0">
              <a:solidFill>
                <a:schemeClr val="bg1"/>
              </a:solidFill>
            </a:endParaRPr>
          </a:p>
        </p:txBody>
      </p:sp>
    </p:spTree>
    <p:extLst>
      <p:ext uri="{BB962C8B-B14F-4D97-AF65-F5344CB8AC3E}">
        <p14:creationId xmlns:p14="http://schemas.microsoft.com/office/powerpoint/2010/main" val="243443974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500"/>
                                        <p:tgtEl>
                                          <p:spTgt spid="8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5">
                                            <p:txEl>
                                              <p:pRg st="0" end="0"/>
                                            </p:txEl>
                                          </p:spTgt>
                                        </p:tgtEl>
                                        <p:attrNameLst>
                                          <p:attrName>style.visibility</p:attrName>
                                        </p:attrNameLst>
                                      </p:cBhvr>
                                      <p:to>
                                        <p:strVal val="visible"/>
                                      </p:to>
                                    </p:set>
                                    <p:animEffect transition="in" filter="fade">
                                      <p:cBhvr>
                                        <p:cTn id="11" dur="500"/>
                                        <p:tgtEl>
                                          <p:spTgt spid="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733">
            <a:extLst>
              <a:ext uri="{FF2B5EF4-FFF2-40B4-BE49-F238E27FC236}">
                <a16:creationId xmlns:a16="http://schemas.microsoft.com/office/drawing/2014/main" id="{450FEC0A-90C9-3AC7-AD59-53E55BEE790B}"/>
              </a:ext>
            </a:extLst>
          </p:cNvPr>
          <p:cNvSpPr>
            <a:spLocks noChangeArrowheads="1"/>
          </p:cNvSpPr>
          <p:nvPr/>
        </p:nvSpPr>
        <p:spPr bwMode="auto">
          <a:xfrm rot="10800000">
            <a:off x="947104" y="2799707"/>
            <a:ext cx="1178612" cy="1254133"/>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30" name="Shape 2733">
            <a:extLst>
              <a:ext uri="{FF2B5EF4-FFF2-40B4-BE49-F238E27FC236}">
                <a16:creationId xmlns:a16="http://schemas.microsoft.com/office/drawing/2014/main" id="{20277C29-E1CC-85D1-91B2-2B07D7082D56}"/>
              </a:ext>
            </a:extLst>
          </p:cNvPr>
          <p:cNvSpPr>
            <a:spLocks noChangeArrowheads="1"/>
          </p:cNvSpPr>
          <p:nvPr/>
        </p:nvSpPr>
        <p:spPr bwMode="auto">
          <a:xfrm rot="10800000">
            <a:off x="2749261" y="2799707"/>
            <a:ext cx="1178612" cy="1254133"/>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31" name="Shape 2733">
            <a:extLst>
              <a:ext uri="{FF2B5EF4-FFF2-40B4-BE49-F238E27FC236}">
                <a16:creationId xmlns:a16="http://schemas.microsoft.com/office/drawing/2014/main" id="{E16013A0-6367-553C-71EA-5EC087472AF6}"/>
              </a:ext>
            </a:extLst>
          </p:cNvPr>
          <p:cNvSpPr>
            <a:spLocks noChangeArrowheads="1"/>
          </p:cNvSpPr>
          <p:nvPr/>
        </p:nvSpPr>
        <p:spPr bwMode="auto">
          <a:xfrm rot="10800000">
            <a:off x="4650491" y="2799707"/>
            <a:ext cx="1178612" cy="1254133"/>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32" name="Shape 2733">
            <a:extLst>
              <a:ext uri="{FF2B5EF4-FFF2-40B4-BE49-F238E27FC236}">
                <a16:creationId xmlns:a16="http://schemas.microsoft.com/office/drawing/2014/main" id="{389DAAB1-B0EB-84AF-1F6D-7CAD06FED656}"/>
              </a:ext>
            </a:extLst>
          </p:cNvPr>
          <p:cNvSpPr>
            <a:spLocks noChangeArrowheads="1"/>
          </p:cNvSpPr>
          <p:nvPr/>
        </p:nvSpPr>
        <p:spPr bwMode="auto">
          <a:xfrm rot="10800000">
            <a:off x="6452648" y="2799707"/>
            <a:ext cx="1178612" cy="1254133"/>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33" name="Shape 2733">
            <a:extLst>
              <a:ext uri="{FF2B5EF4-FFF2-40B4-BE49-F238E27FC236}">
                <a16:creationId xmlns:a16="http://schemas.microsoft.com/office/drawing/2014/main" id="{BAF5AD05-64C5-F2A8-D9B0-C4844355D755}"/>
              </a:ext>
            </a:extLst>
          </p:cNvPr>
          <p:cNvSpPr>
            <a:spLocks noChangeArrowheads="1"/>
          </p:cNvSpPr>
          <p:nvPr/>
        </p:nvSpPr>
        <p:spPr bwMode="auto">
          <a:xfrm rot="10800000">
            <a:off x="8353878" y="2799706"/>
            <a:ext cx="1178612" cy="1254133"/>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34" name="Shape 2733">
            <a:extLst>
              <a:ext uri="{FF2B5EF4-FFF2-40B4-BE49-F238E27FC236}">
                <a16:creationId xmlns:a16="http://schemas.microsoft.com/office/drawing/2014/main" id="{C7316632-C3C9-A3F5-F488-04230C89D0CD}"/>
              </a:ext>
            </a:extLst>
          </p:cNvPr>
          <p:cNvSpPr>
            <a:spLocks noChangeArrowheads="1"/>
          </p:cNvSpPr>
          <p:nvPr/>
        </p:nvSpPr>
        <p:spPr bwMode="auto">
          <a:xfrm rot="10800000">
            <a:off x="10156035" y="2799707"/>
            <a:ext cx="1178612" cy="1254133"/>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40" name="Line 10">
            <a:extLst>
              <a:ext uri="{FF2B5EF4-FFF2-40B4-BE49-F238E27FC236}">
                <a16:creationId xmlns:a16="http://schemas.microsoft.com/office/drawing/2014/main" id="{5D3A425E-7C93-0602-F9B2-F0F2BEB88D09}"/>
              </a:ext>
            </a:extLst>
          </p:cNvPr>
          <p:cNvSpPr>
            <a:spLocks noChangeShapeType="1"/>
          </p:cNvSpPr>
          <p:nvPr/>
        </p:nvSpPr>
        <p:spPr bwMode="auto">
          <a:xfrm flipV="1">
            <a:off x="2353628" y="3417252"/>
            <a:ext cx="213991" cy="1"/>
          </a:xfrm>
          <a:prstGeom prst="line">
            <a:avLst/>
          </a:prstGeom>
          <a:noFill/>
          <a:ln w="9525">
            <a:solidFill>
              <a:schemeClr val="accent1"/>
            </a:solidFill>
            <a:round/>
            <a:headEnd/>
            <a:tailEnd type="arrow" w="sm" len="sm"/>
          </a:ln>
        </p:spPr>
        <p:txBody>
          <a:bodyPr lIns="0" tIns="0" rIns="0" bIns="0"/>
          <a:lstStyle/>
          <a:p>
            <a:pPr defTabSz="914034" eaLnBrk="1" fontAlgn="auto" hangingPunct="1">
              <a:spcBef>
                <a:spcPts val="0"/>
              </a:spcBef>
              <a:spcAft>
                <a:spcPts val="0"/>
              </a:spcAft>
              <a:defRPr/>
            </a:pPr>
            <a:endParaRPr lang="en-US" sz="3599">
              <a:latin typeface="+mn-lt"/>
            </a:endParaRPr>
          </a:p>
        </p:txBody>
      </p:sp>
      <p:sp>
        <p:nvSpPr>
          <p:cNvPr id="41" name="Line 12">
            <a:extLst>
              <a:ext uri="{FF2B5EF4-FFF2-40B4-BE49-F238E27FC236}">
                <a16:creationId xmlns:a16="http://schemas.microsoft.com/office/drawing/2014/main" id="{16C4E962-25B1-FB16-C0CD-481352C59C2E}"/>
              </a:ext>
            </a:extLst>
          </p:cNvPr>
          <p:cNvSpPr>
            <a:spLocks noChangeShapeType="1"/>
          </p:cNvSpPr>
          <p:nvPr/>
        </p:nvSpPr>
        <p:spPr bwMode="auto">
          <a:xfrm flipV="1">
            <a:off x="4211638" y="3417252"/>
            <a:ext cx="215035" cy="1"/>
          </a:xfrm>
          <a:prstGeom prst="line">
            <a:avLst/>
          </a:prstGeom>
          <a:noFill/>
          <a:ln w="9525">
            <a:solidFill>
              <a:schemeClr val="accent1"/>
            </a:solidFill>
            <a:round/>
            <a:headEnd/>
            <a:tailEnd type="arrow" w="sm" len="sm"/>
          </a:ln>
        </p:spPr>
        <p:txBody>
          <a:bodyPr lIns="0" tIns="0" rIns="0" bIns="0"/>
          <a:lstStyle/>
          <a:p>
            <a:pPr defTabSz="914034" eaLnBrk="1" fontAlgn="auto" hangingPunct="1">
              <a:spcBef>
                <a:spcPts val="0"/>
              </a:spcBef>
              <a:spcAft>
                <a:spcPts val="0"/>
              </a:spcAft>
              <a:defRPr/>
            </a:pPr>
            <a:endParaRPr lang="en-US" sz="3599">
              <a:latin typeface="+mn-lt"/>
            </a:endParaRPr>
          </a:p>
        </p:txBody>
      </p:sp>
      <p:sp>
        <p:nvSpPr>
          <p:cNvPr id="42" name="Line 14">
            <a:extLst>
              <a:ext uri="{FF2B5EF4-FFF2-40B4-BE49-F238E27FC236}">
                <a16:creationId xmlns:a16="http://schemas.microsoft.com/office/drawing/2014/main" id="{CAF0FFD3-B394-E89C-1BD4-9936629A9272}"/>
              </a:ext>
            </a:extLst>
          </p:cNvPr>
          <p:cNvSpPr>
            <a:spLocks noChangeShapeType="1"/>
          </p:cNvSpPr>
          <p:nvPr/>
        </p:nvSpPr>
        <p:spPr bwMode="auto">
          <a:xfrm flipV="1">
            <a:off x="6040755" y="3399789"/>
            <a:ext cx="215035" cy="1"/>
          </a:xfrm>
          <a:prstGeom prst="line">
            <a:avLst/>
          </a:prstGeom>
          <a:noFill/>
          <a:ln w="9525">
            <a:solidFill>
              <a:schemeClr val="accent1"/>
            </a:solidFill>
            <a:round/>
            <a:headEnd/>
            <a:tailEnd type="arrow" w="sm" len="sm"/>
          </a:ln>
        </p:spPr>
        <p:txBody>
          <a:bodyPr lIns="0" tIns="0" rIns="0" bIns="0"/>
          <a:lstStyle/>
          <a:p>
            <a:pPr defTabSz="914034" eaLnBrk="1" fontAlgn="auto" hangingPunct="1">
              <a:spcBef>
                <a:spcPts val="0"/>
              </a:spcBef>
              <a:spcAft>
                <a:spcPts val="0"/>
              </a:spcAft>
              <a:defRPr/>
            </a:pPr>
            <a:endParaRPr lang="en-US" sz="3599">
              <a:latin typeface="+mn-lt"/>
            </a:endParaRPr>
          </a:p>
        </p:txBody>
      </p:sp>
      <p:sp>
        <p:nvSpPr>
          <p:cNvPr id="43" name="Line 16">
            <a:extLst>
              <a:ext uri="{FF2B5EF4-FFF2-40B4-BE49-F238E27FC236}">
                <a16:creationId xmlns:a16="http://schemas.microsoft.com/office/drawing/2014/main" id="{12FD492A-681B-0C4C-15A1-549249B4EB08}"/>
              </a:ext>
            </a:extLst>
          </p:cNvPr>
          <p:cNvSpPr>
            <a:spLocks noChangeShapeType="1"/>
          </p:cNvSpPr>
          <p:nvPr/>
        </p:nvSpPr>
        <p:spPr bwMode="auto">
          <a:xfrm flipV="1">
            <a:off x="7930833" y="3399789"/>
            <a:ext cx="215035" cy="1"/>
          </a:xfrm>
          <a:prstGeom prst="line">
            <a:avLst/>
          </a:prstGeom>
          <a:noFill/>
          <a:ln w="9525">
            <a:solidFill>
              <a:schemeClr val="accent1"/>
            </a:solidFill>
            <a:round/>
            <a:headEnd/>
            <a:tailEnd type="arrow" w="sm" len="sm"/>
          </a:ln>
        </p:spPr>
        <p:txBody>
          <a:bodyPr lIns="0" tIns="0" rIns="0" bIns="0"/>
          <a:lstStyle/>
          <a:p>
            <a:pPr defTabSz="914034" eaLnBrk="1" fontAlgn="auto" hangingPunct="1">
              <a:spcBef>
                <a:spcPts val="0"/>
              </a:spcBef>
              <a:spcAft>
                <a:spcPts val="0"/>
              </a:spcAft>
              <a:defRPr/>
            </a:pPr>
            <a:endParaRPr lang="en-US" sz="3599">
              <a:latin typeface="+mn-lt"/>
            </a:endParaRPr>
          </a:p>
        </p:txBody>
      </p:sp>
      <p:sp>
        <p:nvSpPr>
          <p:cNvPr id="62" name="Text Placeholder 1">
            <a:extLst>
              <a:ext uri="{FF2B5EF4-FFF2-40B4-BE49-F238E27FC236}">
                <a16:creationId xmlns:a16="http://schemas.microsoft.com/office/drawing/2014/main" id="{5C0212E7-87F4-502D-C1E9-07526C0D6CA8}"/>
              </a:ext>
            </a:extLst>
          </p:cNvPr>
          <p:cNvSpPr>
            <a:spLocks noGrp="1"/>
          </p:cNvSpPr>
          <p:nvPr>
            <p:ph type="body" sz="quarter" idx="12"/>
          </p:nvPr>
        </p:nvSpPr>
        <p:spPr>
          <a:xfrm>
            <a:off x="947104" y="4107352"/>
            <a:ext cx="1180432" cy="744543"/>
          </a:xfrm>
        </p:spPr>
        <p:txBody>
          <a:bodyPr rtlCol="0">
            <a:noAutofit/>
          </a:bodyPr>
          <a:lstStyle/>
          <a:p>
            <a:pPr algn="ctr" defTabSz="914354" eaLnBrk="1" fontAlgn="auto" hangingPunct="1">
              <a:spcAft>
                <a:spcPts val="0"/>
              </a:spcAft>
              <a:defRPr/>
            </a:pPr>
            <a:r>
              <a:rPr lang="en-US" sz="2000" b="1" dirty="0">
                <a:solidFill>
                  <a:srgbClr val="20ADB7"/>
                </a:solidFill>
              </a:rPr>
              <a:t>Section 1</a:t>
            </a:r>
          </a:p>
          <a:p>
            <a:pPr algn="ctr" defTabSz="914354" eaLnBrk="1" fontAlgn="auto" hangingPunct="1">
              <a:spcAft>
                <a:spcPts val="0"/>
              </a:spcAft>
              <a:defRPr/>
            </a:pPr>
            <a:r>
              <a:rPr lang="en-US" sz="1600" dirty="0">
                <a:solidFill>
                  <a:schemeClr val="tx1">
                    <a:lumMod val="50000"/>
                    <a:lumOff val="50000"/>
                  </a:schemeClr>
                </a:solidFill>
              </a:rPr>
              <a:t>Your details</a:t>
            </a:r>
          </a:p>
        </p:txBody>
      </p:sp>
      <p:sp>
        <p:nvSpPr>
          <p:cNvPr id="63" name="Text Placeholder 1">
            <a:extLst>
              <a:ext uri="{FF2B5EF4-FFF2-40B4-BE49-F238E27FC236}">
                <a16:creationId xmlns:a16="http://schemas.microsoft.com/office/drawing/2014/main" id="{E153892A-F0E7-3438-E4E2-8F20E4D218DF}"/>
              </a:ext>
            </a:extLst>
          </p:cNvPr>
          <p:cNvSpPr>
            <a:spLocks noGrp="1"/>
          </p:cNvSpPr>
          <p:nvPr>
            <p:ph type="body" sz="quarter" idx="12"/>
          </p:nvPr>
        </p:nvSpPr>
        <p:spPr>
          <a:xfrm>
            <a:off x="2758758" y="4063300"/>
            <a:ext cx="1180433" cy="365508"/>
          </a:xfrm>
        </p:spPr>
        <p:txBody>
          <a:bodyPr rtlCol="0">
            <a:noAutofit/>
          </a:bodyPr>
          <a:lstStyle/>
          <a:p>
            <a:pPr algn="ctr" defTabSz="914354">
              <a:defRPr/>
            </a:pPr>
            <a:r>
              <a:rPr lang="en-US" sz="2000" b="1" dirty="0">
                <a:solidFill>
                  <a:srgbClr val="20ADB7"/>
                </a:solidFill>
              </a:rPr>
              <a:t>Section 2</a:t>
            </a:r>
          </a:p>
          <a:p>
            <a:pPr algn="ctr" defTabSz="914354">
              <a:defRPr/>
            </a:pPr>
            <a:r>
              <a:rPr lang="en-US" sz="1600" dirty="0">
                <a:solidFill>
                  <a:schemeClr val="tx1">
                    <a:lumMod val="50000"/>
                    <a:lumOff val="50000"/>
                  </a:schemeClr>
                </a:solidFill>
              </a:rPr>
              <a:t>Your qualification</a:t>
            </a:r>
          </a:p>
        </p:txBody>
      </p:sp>
      <p:sp>
        <p:nvSpPr>
          <p:cNvPr id="64" name="Text Placeholder 1">
            <a:extLst>
              <a:ext uri="{FF2B5EF4-FFF2-40B4-BE49-F238E27FC236}">
                <a16:creationId xmlns:a16="http://schemas.microsoft.com/office/drawing/2014/main" id="{9E5926A7-EB05-C0BD-2819-238B78EEF0E0}"/>
              </a:ext>
            </a:extLst>
          </p:cNvPr>
          <p:cNvSpPr>
            <a:spLocks noGrp="1"/>
          </p:cNvSpPr>
          <p:nvPr>
            <p:ph type="body" sz="quarter" idx="12"/>
          </p:nvPr>
        </p:nvSpPr>
        <p:spPr>
          <a:xfrm>
            <a:off x="4647248" y="4063300"/>
            <a:ext cx="1181855" cy="365508"/>
          </a:xfrm>
        </p:spPr>
        <p:txBody>
          <a:bodyPr rtlCol="0">
            <a:noAutofit/>
          </a:bodyPr>
          <a:lstStyle/>
          <a:p>
            <a:pPr algn="ctr" defTabSz="914354">
              <a:defRPr/>
            </a:pPr>
            <a:r>
              <a:rPr lang="en-US" sz="2000" b="1" dirty="0">
                <a:solidFill>
                  <a:srgbClr val="20ADB7"/>
                </a:solidFill>
              </a:rPr>
              <a:t>Section 3</a:t>
            </a:r>
          </a:p>
          <a:p>
            <a:pPr algn="ctr" defTabSz="914354">
              <a:defRPr/>
            </a:pPr>
            <a:r>
              <a:rPr lang="en-US" sz="1600" dirty="0">
                <a:solidFill>
                  <a:schemeClr val="tx1">
                    <a:lumMod val="50000"/>
                    <a:lumOff val="50000"/>
                  </a:schemeClr>
                </a:solidFill>
              </a:rPr>
              <a:t>Professional experience</a:t>
            </a:r>
          </a:p>
        </p:txBody>
      </p:sp>
      <p:sp>
        <p:nvSpPr>
          <p:cNvPr id="65" name="Text Placeholder 1">
            <a:extLst>
              <a:ext uri="{FF2B5EF4-FFF2-40B4-BE49-F238E27FC236}">
                <a16:creationId xmlns:a16="http://schemas.microsoft.com/office/drawing/2014/main" id="{030E16D5-073D-EF50-A3C2-52A3743139C9}"/>
              </a:ext>
            </a:extLst>
          </p:cNvPr>
          <p:cNvSpPr>
            <a:spLocks noGrp="1"/>
          </p:cNvSpPr>
          <p:nvPr>
            <p:ph type="body" sz="quarter" idx="12"/>
          </p:nvPr>
        </p:nvSpPr>
        <p:spPr>
          <a:xfrm>
            <a:off x="6362899" y="4063300"/>
            <a:ext cx="1366289" cy="1267186"/>
          </a:xfrm>
        </p:spPr>
        <p:txBody>
          <a:bodyPr rtlCol="0">
            <a:noAutofit/>
          </a:bodyPr>
          <a:lstStyle/>
          <a:p>
            <a:pPr algn="ctr" defTabSz="914354">
              <a:defRPr/>
            </a:pPr>
            <a:r>
              <a:rPr lang="en-US" sz="2000" b="1" dirty="0">
                <a:solidFill>
                  <a:srgbClr val="20ADB7"/>
                </a:solidFill>
              </a:rPr>
              <a:t>Section 4</a:t>
            </a:r>
          </a:p>
          <a:p>
            <a:pPr algn="ctr" defTabSz="914354">
              <a:defRPr/>
            </a:pPr>
            <a:r>
              <a:rPr lang="en-US" sz="1600" dirty="0">
                <a:solidFill>
                  <a:schemeClr val="tx1">
                    <a:lumMod val="50000"/>
                    <a:lumOff val="50000"/>
                  </a:schemeClr>
                </a:solidFill>
              </a:rPr>
              <a:t>Professional registration and membership</a:t>
            </a:r>
          </a:p>
        </p:txBody>
      </p:sp>
      <p:sp>
        <p:nvSpPr>
          <p:cNvPr id="66" name="Text Placeholder 1">
            <a:extLst>
              <a:ext uri="{FF2B5EF4-FFF2-40B4-BE49-F238E27FC236}">
                <a16:creationId xmlns:a16="http://schemas.microsoft.com/office/drawing/2014/main" id="{9C427B6F-9E5B-D735-DE9D-4262577FED29}"/>
              </a:ext>
            </a:extLst>
          </p:cNvPr>
          <p:cNvSpPr>
            <a:spLocks noGrp="1"/>
          </p:cNvSpPr>
          <p:nvPr>
            <p:ph type="body" sz="quarter" idx="12"/>
          </p:nvPr>
        </p:nvSpPr>
        <p:spPr>
          <a:xfrm>
            <a:off x="8362315" y="4063300"/>
            <a:ext cx="1180433" cy="365508"/>
          </a:xfrm>
        </p:spPr>
        <p:txBody>
          <a:bodyPr rtlCol="0">
            <a:noAutofit/>
          </a:bodyPr>
          <a:lstStyle/>
          <a:p>
            <a:pPr algn="ctr" defTabSz="914354">
              <a:defRPr/>
            </a:pPr>
            <a:r>
              <a:rPr lang="en-US" sz="2000" b="1" dirty="0">
                <a:solidFill>
                  <a:srgbClr val="20ADB7"/>
                </a:solidFill>
              </a:rPr>
              <a:t>Section 5</a:t>
            </a:r>
          </a:p>
          <a:p>
            <a:pPr algn="ctr" defTabSz="914354">
              <a:defRPr/>
            </a:pPr>
            <a:r>
              <a:rPr lang="en-US" sz="1600" dirty="0">
                <a:solidFill>
                  <a:schemeClr val="tx1">
                    <a:lumMod val="50000"/>
                    <a:lumOff val="50000"/>
                  </a:schemeClr>
                </a:solidFill>
              </a:rPr>
              <a:t>English Language Proficiency</a:t>
            </a:r>
          </a:p>
        </p:txBody>
      </p:sp>
      <p:sp>
        <p:nvSpPr>
          <p:cNvPr id="8" name="Title 7">
            <a:extLst>
              <a:ext uri="{FF2B5EF4-FFF2-40B4-BE49-F238E27FC236}">
                <a16:creationId xmlns:a16="http://schemas.microsoft.com/office/drawing/2014/main" id="{A14B5D01-2DE8-CEE3-BB47-0472249E5D97}"/>
              </a:ext>
            </a:extLst>
          </p:cNvPr>
          <p:cNvSpPr>
            <a:spLocks noGrp="1"/>
          </p:cNvSpPr>
          <p:nvPr>
            <p:ph type="title"/>
          </p:nvPr>
        </p:nvSpPr>
        <p:spPr>
          <a:xfrm>
            <a:off x="1524000" y="61912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39" name="Text Placeholder 8">
            <a:extLst>
              <a:ext uri="{FF2B5EF4-FFF2-40B4-BE49-F238E27FC236}">
                <a16:creationId xmlns:a16="http://schemas.microsoft.com/office/drawing/2014/main" id="{955681ED-BBBA-1E7B-B678-807EB4E2B437}"/>
              </a:ext>
            </a:extLst>
          </p:cNvPr>
          <p:cNvSpPr txBox="1">
            <a:spLocks/>
          </p:cNvSpPr>
          <p:nvPr/>
        </p:nvSpPr>
        <p:spPr>
          <a:xfrm>
            <a:off x="1524000" y="1285875"/>
            <a:ext cx="9144000"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4" name="Line 16">
            <a:extLst>
              <a:ext uri="{FF2B5EF4-FFF2-40B4-BE49-F238E27FC236}">
                <a16:creationId xmlns:a16="http://schemas.microsoft.com/office/drawing/2014/main" id="{93F3F5E5-C22E-9C95-CD71-7CF64720552D}"/>
              </a:ext>
            </a:extLst>
          </p:cNvPr>
          <p:cNvSpPr>
            <a:spLocks noChangeShapeType="1"/>
          </p:cNvSpPr>
          <p:nvPr/>
        </p:nvSpPr>
        <p:spPr bwMode="auto">
          <a:xfrm flipV="1">
            <a:off x="9744393" y="3376929"/>
            <a:ext cx="215035" cy="1"/>
          </a:xfrm>
          <a:prstGeom prst="line">
            <a:avLst/>
          </a:prstGeom>
          <a:noFill/>
          <a:ln w="9525">
            <a:solidFill>
              <a:schemeClr val="accent1"/>
            </a:solidFill>
            <a:round/>
            <a:headEnd/>
            <a:tailEnd type="arrow" w="sm" len="sm"/>
          </a:ln>
        </p:spPr>
        <p:txBody>
          <a:bodyPr lIns="0" tIns="0" rIns="0" bIns="0"/>
          <a:lstStyle/>
          <a:p>
            <a:pPr defTabSz="914034" eaLnBrk="1" fontAlgn="auto" hangingPunct="1">
              <a:spcBef>
                <a:spcPts val="0"/>
              </a:spcBef>
              <a:spcAft>
                <a:spcPts val="0"/>
              </a:spcAft>
              <a:defRPr/>
            </a:pPr>
            <a:endParaRPr lang="en-US" sz="3599">
              <a:latin typeface="+mn-lt"/>
            </a:endParaRPr>
          </a:p>
        </p:txBody>
      </p:sp>
      <p:sp>
        <p:nvSpPr>
          <p:cNvPr id="13" name="Text Placeholder 1">
            <a:extLst>
              <a:ext uri="{FF2B5EF4-FFF2-40B4-BE49-F238E27FC236}">
                <a16:creationId xmlns:a16="http://schemas.microsoft.com/office/drawing/2014/main" id="{9DAACD3E-4D42-B816-A726-ECC0CE21B9E9}"/>
              </a:ext>
            </a:extLst>
          </p:cNvPr>
          <p:cNvSpPr txBox="1">
            <a:spLocks/>
          </p:cNvSpPr>
          <p:nvPr/>
        </p:nvSpPr>
        <p:spPr>
          <a:xfrm>
            <a:off x="10175875" y="4063300"/>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rgbClr val="20ADB7"/>
                </a:solidFill>
              </a:rPr>
              <a:t>Section 6</a:t>
            </a:r>
          </a:p>
          <a:p>
            <a:pPr algn="ctr" defTabSz="914354">
              <a:defRPr/>
            </a:pPr>
            <a:r>
              <a:rPr lang="en-US" sz="1600" dirty="0">
                <a:solidFill>
                  <a:schemeClr val="tx1">
                    <a:lumMod val="50000"/>
                    <a:lumOff val="50000"/>
                  </a:schemeClr>
                </a:solidFill>
              </a:rPr>
              <a:t>Declarations</a:t>
            </a:r>
          </a:p>
        </p:txBody>
      </p:sp>
      <p:sp>
        <p:nvSpPr>
          <p:cNvPr id="18" name="Line 16">
            <a:extLst>
              <a:ext uri="{FF2B5EF4-FFF2-40B4-BE49-F238E27FC236}">
                <a16:creationId xmlns:a16="http://schemas.microsoft.com/office/drawing/2014/main" id="{CF205A5E-0E5E-A63D-D7C1-E020CFEAAF0C}"/>
              </a:ext>
            </a:extLst>
          </p:cNvPr>
          <p:cNvSpPr>
            <a:spLocks noChangeShapeType="1"/>
          </p:cNvSpPr>
          <p:nvPr/>
        </p:nvSpPr>
        <p:spPr bwMode="auto">
          <a:xfrm flipV="1">
            <a:off x="5781993" y="5914389"/>
            <a:ext cx="215035" cy="1"/>
          </a:xfrm>
          <a:prstGeom prst="line">
            <a:avLst/>
          </a:prstGeom>
          <a:noFill/>
          <a:ln w="9525">
            <a:solidFill>
              <a:schemeClr val="accent1"/>
            </a:solidFill>
            <a:round/>
            <a:headEnd/>
            <a:tailEnd type="arrow" w="sm" len="sm"/>
          </a:ln>
        </p:spPr>
        <p:txBody>
          <a:bodyPr lIns="0" tIns="0" rIns="0" bIns="0"/>
          <a:lstStyle/>
          <a:p>
            <a:pPr defTabSz="914034" eaLnBrk="1" fontAlgn="auto" hangingPunct="1">
              <a:spcBef>
                <a:spcPts val="0"/>
              </a:spcBef>
              <a:spcAft>
                <a:spcPts val="0"/>
              </a:spcAft>
              <a:defRPr/>
            </a:pPr>
            <a:endParaRPr lang="en-US" sz="3599">
              <a:latin typeface="+mn-lt"/>
            </a:endParaRPr>
          </a:p>
        </p:txBody>
      </p:sp>
      <p:sp>
        <p:nvSpPr>
          <p:cNvPr id="23" name="Line 16">
            <a:extLst>
              <a:ext uri="{FF2B5EF4-FFF2-40B4-BE49-F238E27FC236}">
                <a16:creationId xmlns:a16="http://schemas.microsoft.com/office/drawing/2014/main" id="{13735705-4AC7-F4EA-08D7-D6A7E7178C85}"/>
              </a:ext>
            </a:extLst>
          </p:cNvPr>
          <p:cNvSpPr>
            <a:spLocks noChangeShapeType="1"/>
          </p:cNvSpPr>
          <p:nvPr/>
        </p:nvSpPr>
        <p:spPr bwMode="auto">
          <a:xfrm flipV="1">
            <a:off x="11527473" y="3376929"/>
            <a:ext cx="215035" cy="1"/>
          </a:xfrm>
          <a:prstGeom prst="line">
            <a:avLst/>
          </a:prstGeom>
          <a:noFill/>
          <a:ln w="9525">
            <a:solidFill>
              <a:schemeClr val="accent1"/>
            </a:solidFill>
            <a:round/>
            <a:headEnd/>
            <a:tailEnd type="arrow" w="sm" len="sm"/>
          </a:ln>
        </p:spPr>
        <p:txBody>
          <a:bodyPr lIns="0" tIns="0" rIns="0" bIns="0"/>
          <a:lstStyle/>
          <a:p>
            <a:pPr defTabSz="914034" eaLnBrk="1" fontAlgn="auto" hangingPunct="1">
              <a:spcBef>
                <a:spcPts val="0"/>
              </a:spcBef>
              <a:spcAft>
                <a:spcPts val="0"/>
              </a:spcAft>
              <a:defRPr/>
            </a:pPr>
            <a:endParaRPr lang="en-US" sz="3599">
              <a:latin typeface="+mn-lt"/>
            </a:endParaRPr>
          </a:p>
        </p:txBody>
      </p:sp>
      <p:sp>
        <p:nvSpPr>
          <p:cNvPr id="24" name="Shape 2733">
            <a:extLst>
              <a:ext uri="{FF2B5EF4-FFF2-40B4-BE49-F238E27FC236}">
                <a16:creationId xmlns:a16="http://schemas.microsoft.com/office/drawing/2014/main" id="{0840B3E8-9F12-7A7F-057E-DBED78479752}"/>
              </a:ext>
            </a:extLst>
          </p:cNvPr>
          <p:cNvSpPr>
            <a:spLocks noChangeArrowheads="1"/>
          </p:cNvSpPr>
          <p:nvPr/>
        </p:nvSpPr>
        <p:spPr bwMode="auto">
          <a:xfrm>
            <a:off x="1725373" y="5690213"/>
            <a:ext cx="3866044" cy="448351"/>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25" name="Shape 2733">
            <a:extLst>
              <a:ext uri="{FF2B5EF4-FFF2-40B4-BE49-F238E27FC236}">
                <a16:creationId xmlns:a16="http://schemas.microsoft.com/office/drawing/2014/main" id="{65F5A05D-A20D-3EF0-AF1E-C805BB906906}"/>
              </a:ext>
            </a:extLst>
          </p:cNvPr>
          <p:cNvSpPr>
            <a:spLocks noChangeArrowheads="1"/>
          </p:cNvSpPr>
          <p:nvPr/>
        </p:nvSpPr>
        <p:spPr bwMode="auto">
          <a:xfrm>
            <a:off x="6221173" y="5705453"/>
            <a:ext cx="3866044" cy="448351"/>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26" name="Text Placeholder 1">
            <a:extLst>
              <a:ext uri="{FF2B5EF4-FFF2-40B4-BE49-F238E27FC236}">
                <a16:creationId xmlns:a16="http://schemas.microsoft.com/office/drawing/2014/main" id="{ED88E069-DC38-080B-468A-2965B75AC0F3}"/>
              </a:ext>
            </a:extLst>
          </p:cNvPr>
          <p:cNvSpPr txBox="1">
            <a:spLocks/>
          </p:cNvSpPr>
          <p:nvPr/>
        </p:nvSpPr>
        <p:spPr>
          <a:xfrm>
            <a:off x="2210118" y="5709220"/>
            <a:ext cx="3015539" cy="429344"/>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dirty="0">
                <a:solidFill>
                  <a:schemeClr val="bg1"/>
                </a:solidFill>
              </a:rPr>
              <a:t>Submitting your application</a:t>
            </a:r>
            <a:endParaRPr lang="en-US" sz="1400" dirty="0">
              <a:solidFill>
                <a:schemeClr val="bg1"/>
              </a:solidFill>
            </a:endParaRPr>
          </a:p>
        </p:txBody>
      </p:sp>
      <p:sp>
        <p:nvSpPr>
          <p:cNvPr id="28" name="Text Placeholder 1">
            <a:extLst>
              <a:ext uri="{FF2B5EF4-FFF2-40B4-BE49-F238E27FC236}">
                <a16:creationId xmlns:a16="http://schemas.microsoft.com/office/drawing/2014/main" id="{2F54B8FA-2F1C-963E-E909-97F8AD9C11E1}"/>
              </a:ext>
            </a:extLst>
          </p:cNvPr>
          <p:cNvSpPr txBox="1">
            <a:spLocks/>
          </p:cNvSpPr>
          <p:nvPr/>
        </p:nvSpPr>
        <p:spPr>
          <a:xfrm>
            <a:off x="6751639" y="5705453"/>
            <a:ext cx="2681922" cy="433111"/>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dirty="0">
                <a:solidFill>
                  <a:schemeClr val="bg1"/>
                </a:solidFill>
              </a:rPr>
              <a:t>Paying your scrutiny fee</a:t>
            </a:r>
            <a:endParaRPr lang="en-US" sz="1400" dirty="0">
              <a:solidFill>
                <a:schemeClr val="bg1"/>
              </a:solidFill>
            </a:endParaRPr>
          </a:p>
        </p:txBody>
      </p:sp>
      <p:pic>
        <p:nvPicPr>
          <p:cNvPr id="72" name="Graphic 71">
            <a:extLst>
              <a:ext uri="{FF2B5EF4-FFF2-40B4-BE49-F238E27FC236}">
                <a16:creationId xmlns:a16="http://schemas.microsoft.com/office/drawing/2014/main" id="{23A2A939-30B8-7E63-0808-B222A995CA9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11262" y="3048560"/>
            <a:ext cx="671880" cy="767863"/>
          </a:xfrm>
          <a:prstGeom prst="rect">
            <a:avLst/>
          </a:prstGeom>
        </p:spPr>
      </p:pic>
      <p:pic>
        <p:nvPicPr>
          <p:cNvPr id="74" name="Graphic 73">
            <a:extLst>
              <a:ext uri="{FF2B5EF4-FFF2-40B4-BE49-F238E27FC236}">
                <a16:creationId xmlns:a16="http://schemas.microsoft.com/office/drawing/2014/main" id="{85595706-F3B9-BACC-C1A1-176BE7EFE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994790" y="3033320"/>
            <a:ext cx="708530" cy="850236"/>
          </a:xfrm>
          <a:prstGeom prst="rect">
            <a:avLst/>
          </a:prstGeom>
        </p:spPr>
      </p:pic>
      <p:pic>
        <p:nvPicPr>
          <p:cNvPr id="76" name="Graphic 75">
            <a:extLst>
              <a:ext uri="{FF2B5EF4-FFF2-40B4-BE49-F238E27FC236}">
                <a16:creationId xmlns:a16="http://schemas.microsoft.com/office/drawing/2014/main" id="{3B9D7F62-D83F-36CD-1700-1A766334E99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592904" y="3086417"/>
            <a:ext cx="688256" cy="675742"/>
          </a:xfrm>
          <a:prstGeom prst="rect">
            <a:avLst/>
          </a:prstGeom>
        </p:spPr>
      </p:pic>
      <p:pic>
        <p:nvPicPr>
          <p:cNvPr id="78" name="Graphic 77">
            <a:extLst>
              <a:ext uri="{FF2B5EF4-FFF2-40B4-BE49-F238E27FC236}">
                <a16:creationId xmlns:a16="http://schemas.microsoft.com/office/drawing/2014/main" id="{4D17BDD8-75A2-8D44-0B28-01879A4B3B5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696440" y="3018080"/>
            <a:ext cx="673097" cy="830630"/>
          </a:xfrm>
          <a:prstGeom prst="rect">
            <a:avLst/>
          </a:prstGeom>
        </p:spPr>
      </p:pic>
      <p:pic>
        <p:nvPicPr>
          <p:cNvPr id="80" name="Graphic 79">
            <a:extLst>
              <a:ext uri="{FF2B5EF4-FFF2-40B4-BE49-F238E27FC236}">
                <a16:creationId xmlns:a16="http://schemas.microsoft.com/office/drawing/2014/main" id="{87406BAC-3B8F-860C-7CBB-6393F81AFB0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342045" y="3042085"/>
            <a:ext cx="767915" cy="767915"/>
          </a:xfrm>
          <a:prstGeom prst="rect">
            <a:avLst/>
          </a:prstGeom>
        </p:spPr>
      </p:pic>
      <p:pic>
        <p:nvPicPr>
          <p:cNvPr id="82" name="Graphic 81">
            <a:extLst>
              <a:ext uri="{FF2B5EF4-FFF2-40B4-BE49-F238E27FC236}">
                <a16:creationId xmlns:a16="http://schemas.microsoft.com/office/drawing/2014/main" id="{999D294B-7A94-3B97-3399-15867BB947F9}"/>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833467" y="3042085"/>
            <a:ext cx="838581" cy="838581"/>
          </a:xfrm>
          <a:prstGeom prst="rect">
            <a:avLst/>
          </a:prstGeom>
        </p:spPr>
      </p:pic>
      <p:sp>
        <p:nvSpPr>
          <p:cNvPr id="83" name="Line 16">
            <a:extLst>
              <a:ext uri="{FF2B5EF4-FFF2-40B4-BE49-F238E27FC236}">
                <a16:creationId xmlns:a16="http://schemas.microsoft.com/office/drawing/2014/main" id="{5D701E08-5779-94A9-B373-7F900B333E2A}"/>
              </a:ext>
            </a:extLst>
          </p:cNvPr>
          <p:cNvSpPr>
            <a:spLocks noChangeShapeType="1"/>
          </p:cNvSpPr>
          <p:nvPr/>
        </p:nvSpPr>
        <p:spPr bwMode="auto">
          <a:xfrm flipV="1">
            <a:off x="451813" y="3395156"/>
            <a:ext cx="215035" cy="1"/>
          </a:xfrm>
          <a:prstGeom prst="line">
            <a:avLst/>
          </a:prstGeom>
          <a:noFill/>
          <a:ln w="9525">
            <a:solidFill>
              <a:schemeClr val="accent1"/>
            </a:solidFill>
            <a:round/>
            <a:headEnd/>
            <a:tailEnd type="arrow" w="sm" len="sm"/>
          </a:ln>
        </p:spPr>
        <p:txBody>
          <a:bodyPr lIns="0" tIns="0" rIns="0" bIns="0"/>
          <a:lstStyle/>
          <a:p>
            <a:pPr defTabSz="914034" eaLnBrk="1" fontAlgn="auto" hangingPunct="1">
              <a:spcBef>
                <a:spcPts val="0"/>
              </a:spcBef>
              <a:spcAft>
                <a:spcPts val="0"/>
              </a:spcAft>
              <a:defRPr/>
            </a:pPr>
            <a:endParaRPr lang="en-US" sz="3599">
              <a:latin typeface="+mn-lt"/>
            </a:endParaRPr>
          </a:p>
        </p:txBody>
      </p:sp>
      <p:sp>
        <p:nvSpPr>
          <p:cNvPr id="84" name="Shape 2733">
            <a:extLst>
              <a:ext uri="{FF2B5EF4-FFF2-40B4-BE49-F238E27FC236}">
                <a16:creationId xmlns:a16="http://schemas.microsoft.com/office/drawing/2014/main" id="{9A131614-D195-E374-3CC4-9351BE4C3BC7}"/>
              </a:ext>
            </a:extLst>
          </p:cNvPr>
          <p:cNvSpPr>
            <a:spLocks noChangeArrowheads="1"/>
          </p:cNvSpPr>
          <p:nvPr/>
        </p:nvSpPr>
        <p:spPr bwMode="auto">
          <a:xfrm>
            <a:off x="4162978" y="1753660"/>
            <a:ext cx="3866044" cy="448351"/>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85" name="Text Placeholder 1">
            <a:extLst>
              <a:ext uri="{FF2B5EF4-FFF2-40B4-BE49-F238E27FC236}">
                <a16:creationId xmlns:a16="http://schemas.microsoft.com/office/drawing/2014/main" id="{ADFBCC83-DD4D-EAA0-0F59-35E99952591F}"/>
              </a:ext>
            </a:extLst>
          </p:cNvPr>
          <p:cNvSpPr txBox="1">
            <a:spLocks/>
          </p:cNvSpPr>
          <p:nvPr/>
        </p:nvSpPr>
        <p:spPr>
          <a:xfrm>
            <a:off x="4454218" y="1753660"/>
            <a:ext cx="3254763" cy="433111"/>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dirty="0">
                <a:solidFill>
                  <a:schemeClr val="bg1"/>
                </a:solidFill>
              </a:rPr>
              <a:t>Create an online application</a:t>
            </a:r>
            <a:endParaRPr lang="en-US" sz="1400" dirty="0">
              <a:solidFill>
                <a:schemeClr val="bg1"/>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62">
                                            <p:txEl>
                                              <p:pRg st="0" end="0"/>
                                            </p:txEl>
                                          </p:spTgt>
                                        </p:tgtEl>
                                        <p:attrNameLst>
                                          <p:attrName>style.visibility</p:attrName>
                                        </p:attrNameLst>
                                      </p:cBhvr>
                                      <p:to>
                                        <p:strVal val="visible"/>
                                      </p:to>
                                    </p:set>
                                    <p:animEffect transition="in" filter="fade">
                                      <p:cBhvr>
                                        <p:cTn id="7" dur="500"/>
                                        <p:tgtEl>
                                          <p:spTgt spid="6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2">
                                            <p:txEl>
                                              <p:pRg st="1" end="1"/>
                                            </p:txEl>
                                          </p:spTgt>
                                        </p:tgtEl>
                                        <p:attrNameLst>
                                          <p:attrName>style.visibility</p:attrName>
                                        </p:attrNameLst>
                                      </p:cBhvr>
                                      <p:to>
                                        <p:strVal val="visible"/>
                                      </p:to>
                                    </p:set>
                                    <p:animEffect transition="in" filter="fade">
                                      <p:cBhvr>
                                        <p:cTn id="11" dur="500"/>
                                        <p:tgtEl>
                                          <p:spTgt spid="62">
                                            <p:txEl>
                                              <p:pRg st="1" end="1"/>
                                            </p:txEl>
                                          </p:spTgt>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500"/>
                                        <p:tgtEl>
                                          <p:spTgt spid="40"/>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63">
                                            <p:txEl>
                                              <p:pRg st="0" end="0"/>
                                            </p:txEl>
                                          </p:spTgt>
                                        </p:tgtEl>
                                        <p:attrNameLst>
                                          <p:attrName>style.visibility</p:attrName>
                                        </p:attrNameLst>
                                      </p:cBhvr>
                                      <p:to>
                                        <p:strVal val="visible"/>
                                      </p:to>
                                    </p:set>
                                    <p:animEffect transition="in" filter="fade">
                                      <p:cBhvr>
                                        <p:cTn id="19" dur="500"/>
                                        <p:tgtEl>
                                          <p:spTgt spid="63">
                                            <p:txEl>
                                              <p:pRg st="0" end="0"/>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63">
                                            <p:txEl>
                                              <p:pRg st="1" end="1"/>
                                            </p:txEl>
                                          </p:spTgt>
                                        </p:tgtEl>
                                        <p:attrNameLst>
                                          <p:attrName>style.visibility</p:attrName>
                                        </p:attrNameLst>
                                      </p:cBhvr>
                                      <p:to>
                                        <p:strVal val="visible"/>
                                      </p:to>
                                    </p:set>
                                    <p:animEffect transition="in" filter="fade">
                                      <p:cBhvr>
                                        <p:cTn id="23" dur="500"/>
                                        <p:tgtEl>
                                          <p:spTgt spid="63">
                                            <p:txEl>
                                              <p:pRg st="1" end="1"/>
                                            </p:txEl>
                                          </p:spTgt>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wipe(left)">
                                      <p:cBhvr>
                                        <p:cTn id="27" dur="500"/>
                                        <p:tgtEl>
                                          <p:spTgt spid="41"/>
                                        </p:tgtEl>
                                      </p:cBhvr>
                                    </p:animEffect>
                                  </p:childTnLst>
                                </p:cTn>
                              </p:par>
                            </p:childTnLst>
                          </p:cTn>
                        </p:par>
                        <p:par>
                          <p:cTn id="28" fill="hold" nodeType="afterGroup">
                            <p:stCondLst>
                              <p:cond delay="3000"/>
                            </p:stCondLst>
                            <p:childTnLst>
                              <p:par>
                                <p:cTn id="29" presetID="10" presetClass="entr" presetSubtype="0" fill="hold" nodeType="afterEffect">
                                  <p:stCondLst>
                                    <p:cond delay="0"/>
                                  </p:stCondLst>
                                  <p:childTnLst>
                                    <p:set>
                                      <p:cBhvr>
                                        <p:cTn id="30" dur="1" fill="hold">
                                          <p:stCondLst>
                                            <p:cond delay="0"/>
                                          </p:stCondLst>
                                        </p:cTn>
                                        <p:tgtEl>
                                          <p:spTgt spid="64">
                                            <p:txEl>
                                              <p:pRg st="0" end="0"/>
                                            </p:txEl>
                                          </p:spTgt>
                                        </p:tgtEl>
                                        <p:attrNameLst>
                                          <p:attrName>style.visibility</p:attrName>
                                        </p:attrNameLst>
                                      </p:cBhvr>
                                      <p:to>
                                        <p:strVal val="visible"/>
                                      </p:to>
                                    </p:set>
                                    <p:animEffect transition="in" filter="fade">
                                      <p:cBhvr>
                                        <p:cTn id="31" dur="500"/>
                                        <p:tgtEl>
                                          <p:spTgt spid="64">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64">
                                            <p:txEl>
                                              <p:pRg st="1" end="1"/>
                                            </p:txEl>
                                          </p:spTgt>
                                        </p:tgtEl>
                                        <p:attrNameLst>
                                          <p:attrName>style.visibility</p:attrName>
                                        </p:attrNameLst>
                                      </p:cBhvr>
                                      <p:to>
                                        <p:strVal val="visible"/>
                                      </p:to>
                                    </p:set>
                                    <p:animEffect transition="in" filter="fade">
                                      <p:cBhvr>
                                        <p:cTn id="35" dur="500"/>
                                        <p:tgtEl>
                                          <p:spTgt spid="64">
                                            <p:txEl>
                                              <p:pRg st="1" end="1"/>
                                            </p:txEl>
                                          </p:spTgt>
                                        </p:tgtEl>
                                      </p:cBhvr>
                                    </p:animEffect>
                                  </p:childTnLst>
                                </p:cTn>
                              </p:par>
                            </p:childTnLst>
                          </p:cTn>
                        </p:par>
                        <p:par>
                          <p:cTn id="36" fill="hold" nodeType="afterGroup">
                            <p:stCondLst>
                              <p:cond delay="4000"/>
                            </p:stCondLst>
                            <p:childTnLst>
                              <p:par>
                                <p:cTn id="37" presetID="22" presetClass="entr" presetSubtype="8" fill="hold" nodeType="after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wipe(left)">
                                      <p:cBhvr>
                                        <p:cTn id="39" dur="500"/>
                                        <p:tgtEl>
                                          <p:spTgt spid="42"/>
                                        </p:tgtEl>
                                      </p:cBhvr>
                                    </p:animEffect>
                                  </p:childTnLst>
                                </p:cTn>
                              </p:par>
                            </p:childTnLst>
                          </p:cTn>
                        </p:par>
                        <p:par>
                          <p:cTn id="40" fill="hold" nodeType="afterGroup">
                            <p:stCondLst>
                              <p:cond delay="4500"/>
                            </p:stCondLst>
                            <p:childTnLst>
                              <p:par>
                                <p:cTn id="41" presetID="10" presetClass="entr" presetSubtype="0" fill="hold" nodeType="afterEffect">
                                  <p:stCondLst>
                                    <p:cond delay="0"/>
                                  </p:stCondLst>
                                  <p:childTnLst>
                                    <p:set>
                                      <p:cBhvr>
                                        <p:cTn id="42" dur="1" fill="hold">
                                          <p:stCondLst>
                                            <p:cond delay="0"/>
                                          </p:stCondLst>
                                        </p:cTn>
                                        <p:tgtEl>
                                          <p:spTgt spid="65">
                                            <p:txEl>
                                              <p:pRg st="0" end="0"/>
                                            </p:txEl>
                                          </p:spTgt>
                                        </p:tgtEl>
                                        <p:attrNameLst>
                                          <p:attrName>style.visibility</p:attrName>
                                        </p:attrNameLst>
                                      </p:cBhvr>
                                      <p:to>
                                        <p:strVal val="visible"/>
                                      </p:to>
                                    </p:set>
                                    <p:animEffect transition="in" filter="fade">
                                      <p:cBhvr>
                                        <p:cTn id="43" dur="500"/>
                                        <p:tgtEl>
                                          <p:spTgt spid="65">
                                            <p:txEl>
                                              <p:pRg st="0" end="0"/>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65">
                                            <p:txEl>
                                              <p:pRg st="1" end="1"/>
                                            </p:txEl>
                                          </p:spTgt>
                                        </p:tgtEl>
                                        <p:attrNameLst>
                                          <p:attrName>style.visibility</p:attrName>
                                        </p:attrNameLst>
                                      </p:cBhvr>
                                      <p:to>
                                        <p:strVal val="visible"/>
                                      </p:to>
                                    </p:set>
                                    <p:animEffect transition="in" filter="fade">
                                      <p:cBhvr>
                                        <p:cTn id="47" dur="500"/>
                                        <p:tgtEl>
                                          <p:spTgt spid="65">
                                            <p:txEl>
                                              <p:pRg st="1" end="1"/>
                                            </p:txEl>
                                          </p:spTgt>
                                        </p:tgtEl>
                                      </p:cBhvr>
                                    </p:animEffect>
                                  </p:childTnLst>
                                </p:cTn>
                              </p:par>
                            </p:childTnLst>
                          </p:cTn>
                        </p:par>
                        <p:par>
                          <p:cTn id="48" fill="hold" nodeType="afterGroup">
                            <p:stCondLst>
                              <p:cond delay="5500"/>
                            </p:stCondLst>
                            <p:childTnLst>
                              <p:par>
                                <p:cTn id="49" presetID="22" presetClass="entr" presetSubtype="8" fill="hold" nodeType="after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wipe(left)">
                                      <p:cBhvr>
                                        <p:cTn id="51" dur="500"/>
                                        <p:tgtEl>
                                          <p:spTgt spid="43"/>
                                        </p:tgtEl>
                                      </p:cBhvr>
                                    </p:animEffect>
                                  </p:childTnLst>
                                </p:cTn>
                              </p:par>
                            </p:childTnLst>
                          </p:cTn>
                        </p:par>
                        <p:par>
                          <p:cTn id="52" fill="hold" nodeType="afterGroup">
                            <p:stCondLst>
                              <p:cond delay="6000"/>
                            </p:stCondLst>
                            <p:childTnLst>
                              <p:par>
                                <p:cTn id="53" presetID="10" presetClass="entr" presetSubtype="0" fill="hold" nodeType="afterEffect">
                                  <p:stCondLst>
                                    <p:cond delay="0"/>
                                  </p:stCondLst>
                                  <p:childTnLst>
                                    <p:set>
                                      <p:cBhvr>
                                        <p:cTn id="54" dur="1" fill="hold">
                                          <p:stCondLst>
                                            <p:cond delay="0"/>
                                          </p:stCondLst>
                                        </p:cTn>
                                        <p:tgtEl>
                                          <p:spTgt spid="66">
                                            <p:txEl>
                                              <p:pRg st="0" end="0"/>
                                            </p:txEl>
                                          </p:spTgt>
                                        </p:tgtEl>
                                        <p:attrNameLst>
                                          <p:attrName>style.visibility</p:attrName>
                                        </p:attrNameLst>
                                      </p:cBhvr>
                                      <p:to>
                                        <p:strVal val="visible"/>
                                      </p:to>
                                    </p:set>
                                    <p:animEffect transition="in" filter="fade">
                                      <p:cBhvr>
                                        <p:cTn id="55" dur="500"/>
                                        <p:tgtEl>
                                          <p:spTgt spid="66">
                                            <p:txEl>
                                              <p:pRg st="0" end="0"/>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66">
                                            <p:txEl>
                                              <p:pRg st="1" end="1"/>
                                            </p:txEl>
                                          </p:spTgt>
                                        </p:tgtEl>
                                        <p:attrNameLst>
                                          <p:attrName>style.visibility</p:attrName>
                                        </p:attrNameLst>
                                      </p:cBhvr>
                                      <p:to>
                                        <p:strVal val="visible"/>
                                      </p:to>
                                    </p:set>
                                    <p:animEffect transition="in" filter="fade">
                                      <p:cBhvr>
                                        <p:cTn id="59" dur="500"/>
                                        <p:tgtEl>
                                          <p:spTgt spid="66">
                                            <p:txEl>
                                              <p:pRg st="1" end="1"/>
                                            </p:txEl>
                                          </p:spTgt>
                                        </p:tgtEl>
                                      </p:cBhvr>
                                    </p:animEffect>
                                  </p:childTnLst>
                                </p:cTn>
                              </p:par>
                            </p:childTnLst>
                          </p:cTn>
                        </p:par>
                        <p:par>
                          <p:cTn id="60" fill="hold" nodeType="afterGroup">
                            <p:stCondLst>
                              <p:cond delay="7000"/>
                            </p:stCondLst>
                            <p:childTnLst>
                              <p:par>
                                <p:cTn id="61" presetID="22" presetClass="entr" presetSubtype="8" fill="hold" nodeType="afterEffect">
                                  <p:stCondLst>
                                    <p:cond delay="0"/>
                                  </p:stCondLst>
                                  <p:childTnLst>
                                    <p:set>
                                      <p:cBhvr>
                                        <p:cTn id="62" dur="1" fill="hold">
                                          <p:stCondLst>
                                            <p:cond delay="0"/>
                                          </p:stCondLst>
                                        </p:cTn>
                                        <p:tgtEl>
                                          <p:spTgt spid="39">
                                            <p:txEl>
                                              <p:pRg st="0" end="0"/>
                                            </p:txEl>
                                          </p:spTgt>
                                        </p:tgtEl>
                                        <p:attrNameLst>
                                          <p:attrName>style.visibility</p:attrName>
                                        </p:attrNameLst>
                                      </p:cBhvr>
                                      <p:to>
                                        <p:strVal val="visible"/>
                                      </p:to>
                                    </p:set>
                                    <p:animEffect transition="in" filter="wipe(left)">
                                      <p:cBhvr>
                                        <p:cTn id="63" dur="500"/>
                                        <p:tgtEl>
                                          <p:spTgt spid="39">
                                            <p:txEl>
                                              <p:pRg st="0" end="0"/>
                                            </p:txEl>
                                          </p:spTgt>
                                        </p:tgtEl>
                                      </p:cBhvr>
                                    </p:animEffect>
                                  </p:childTnLst>
                                </p:cTn>
                              </p:par>
                            </p:childTnLst>
                          </p:cTn>
                        </p:par>
                        <p:par>
                          <p:cTn id="64" fill="hold">
                            <p:stCondLst>
                              <p:cond delay="7500"/>
                            </p:stCondLst>
                            <p:childTnLst>
                              <p:par>
                                <p:cTn id="65" presetID="22" presetClass="entr" presetSubtype="8" fill="hold" nodeType="after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wipe(left)">
                                      <p:cBhvr>
                                        <p:cTn id="67" dur="500"/>
                                        <p:tgtEl>
                                          <p:spTgt spid="4"/>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13">
                                            <p:txEl>
                                              <p:pRg st="0" end="0"/>
                                            </p:txEl>
                                          </p:spTgt>
                                        </p:tgtEl>
                                        <p:attrNameLst>
                                          <p:attrName>style.visibility</p:attrName>
                                        </p:attrNameLst>
                                      </p:cBhvr>
                                      <p:to>
                                        <p:strVal val="visible"/>
                                      </p:to>
                                    </p:set>
                                    <p:animEffect transition="in" filter="fade">
                                      <p:cBhvr>
                                        <p:cTn id="71" dur="500"/>
                                        <p:tgtEl>
                                          <p:spTgt spid="13">
                                            <p:txEl>
                                              <p:pRg st="0" end="0"/>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13">
                                            <p:txEl>
                                              <p:pRg st="1" end="1"/>
                                            </p:txEl>
                                          </p:spTgt>
                                        </p:tgtEl>
                                        <p:attrNameLst>
                                          <p:attrName>style.visibility</p:attrName>
                                        </p:attrNameLst>
                                      </p:cBhvr>
                                      <p:to>
                                        <p:strVal val="visible"/>
                                      </p:to>
                                    </p:set>
                                    <p:animEffect transition="in" filter="fade">
                                      <p:cBhvr>
                                        <p:cTn id="75" dur="500"/>
                                        <p:tgtEl>
                                          <p:spTgt spid="13">
                                            <p:txEl>
                                              <p:pRg st="1" end="1"/>
                                            </p:txEl>
                                          </p:spTgt>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wipe(left)">
                                      <p:cBhvr>
                                        <p:cTn id="79" dur="500"/>
                                        <p:tgtEl>
                                          <p:spTgt spid="18"/>
                                        </p:tgtEl>
                                      </p:cBhvr>
                                    </p:animEffect>
                                  </p:childTnLst>
                                </p:cTn>
                              </p:par>
                            </p:childTnLst>
                          </p:cTn>
                        </p:par>
                        <p:par>
                          <p:cTn id="80" fill="hold">
                            <p:stCondLst>
                              <p:cond delay="9500"/>
                            </p:stCondLst>
                            <p:childTnLst>
                              <p:par>
                                <p:cTn id="81" presetID="22" presetClass="entr" presetSubtype="8" fill="hold"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ipe(left)">
                                      <p:cBhvr>
                                        <p:cTn id="83" dur="500"/>
                                        <p:tgtEl>
                                          <p:spTgt spid="23"/>
                                        </p:tgtEl>
                                      </p:cBhvr>
                                    </p:animEffect>
                                  </p:childTnLst>
                                </p:cTn>
                              </p:par>
                            </p:childTnLst>
                          </p:cTn>
                        </p:par>
                        <p:par>
                          <p:cTn id="84" fill="hold">
                            <p:stCondLst>
                              <p:cond delay="10000"/>
                            </p:stCondLst>
                            <p:childTnLst>
                              <p:par>
                                <p:cTn id="85" presetID="22" presetClass="entr" presetSubtype="8" fill="hold"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wipe(left)">
                                      <p:cBhvr>
                                        <p:cTn id="87" dur="500"/>
                                        <p:tgtEl>
                                          <p:spTgt spid="24"/>
                                        </p:tgtEl>
                                      </p:cBhvr>
                                    </p:animEffect>
                                  </p:childTnLst>
                                </p:cTn>
                              </p:par>
                            </p:childTnLst>
                          </p:cTn>
                        </p:par>
                        <p:par>
                          <p:cTn id="88" fill="hold">
                            <p:stCondLst>
                              <p:cond delay="10500"/>
                            </p:stCondLst>
                            <p:childTnLst>
                              <p:par>
                                <p:cTn id="89" presetID="22" presetClass="entr" presetSubtype="8" fill="hold"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wipe(left)">
                                      <p:cBhvr>
                                        <p:cTn id="91" dur="500"/>
                                        <p:tgtEl>
                                          <p:spTgt spid="25"/>
                                        </p:tgtEl>
                                      </p:cBhvr>
                                    </p:animEffect>
                                  </p:childTnLst>
                                </p:cTn>
                              </p:par>
                            </p:childTnLst>
                          </p:cTn>
                        </p:par>
                        <p:par>
                          <p:cTn id="92" fill="hold">
                            <p:stCondLst>
                              <p:cond delay="11000"/>
                            </p:stCondLst>
                            <p:childTnLst>
                              <p:par>
                                <p:cTn id="93" presetID="10" presetClass="entr" presetSubtype="0" fill="hold" nodeType="afterEffect">
                                  <p:stCondLst>
                                    <p:cond delay="0"/>
                                  </p:stCondLst>
                                  <p:childTnLst>
                                    <p:set>
                                      <p:cBhvr>
                                        <p:cTn id="94" dur="1" fill="hold">
                                          <p:stCondLst>
                                            <p:cond delay="0"/>
                                          </p:stCondLst>
                                        </p:cTn>
                                        <p:tgtEl>
                                          <p:spTgt spid="26">
                                            <p:txEl>
                                              <p:pRg st="0" end="0"/>
                                            </p:txEl>
                                          </p:spTgt>
                                        </p:tgtEl>
                                        <p:attrNameLst>
                                          <p:attrName>style.visibility</p:attrName>
                                        </p:attrNameLst>
                                      </p:cBhvr>
                                      <p:to>
                                        <p:strVal val="visible"/>
                                      </p:to>
                                    </p:set>
                                    <p:animEffect transition="in" filter="fade">
                                      <p:cBhvr>
                                        <p:cTn id="95" dur="500"/>
                                        <p:tgtEl>
                                          <p:spTgt spid="26">
                                            <p:txEl>
                                              <p:pRg st="0" end="0"/>
                                            </p:txEl>
                                          </p:spTgt>
                                        </p:tgtEl>
                                      </p:cBhvr>
                                    </p:animEffect>
                                  </p:childTnLst>
                                </p:cTn>
                              </p:par>
                            </p:childTnLst>
                          </p:cTn>
                        </p:par>
                        <p:par>
                          <p:cTn id="96" fill="hold">
                            <p:stCondLst>
                              <p:cond delay="11500"/>
                            </p:stCondLst>
                            <p:childTnLst>
                              <p:par>
                                <p:cTn id="97" presetID="10" presetClass="entr" presetSubtype="0" fill="hold" nodeType="afterEffect">
                                  <p:stCondLst>
                                    <p:cond delay="0"/>
                                  </p:stCondLst>
                                  <p:childTnLst>
                                    <p:set>
                                      <p:cBhvr>
                                        <p:cTn id="98" dur="1" fill="hold">
                                          <p:stCondLst>
                                            <p:cond delay="0"/>
                                          </p:stCondLst>
                                        </p:cTn>
                                        <p:tgtEl>
                                          <p:spTgt spid="28">
                                            <p:txEl>
                                              <p:pRg st="0" end="0"/>
                                            </p:txEl>
                                          </p:spTgt>
                                        </p:tgtEl>
                                        <p:attrNameLst>
                                          <p:attrName>style.visibility</p:attrName>
                                        </p:attrNameLst>
                                      </p:cBhvr>
                                      <p:to>
                                        <p:strVal val="visible"/>
                                      </p:to>
                                    </p:set>
                                    <p:animEffect transition="in" filter="fade">
                                      <p:cBhvr>
                                        <p:cTn id="99" dur="500"/>
                                        <p:tgtEl>
                                          <p:spTgt spid="28">
                                            <p:txEl>
                                              <p:pRg st="0" end="0"/>
                                            </p:txEl>
                                          </p:spTgt>
                                        </p:tgtEl>
                                      </p:cBhvr>
                                    </p:animEffect>
                                  </p:childTnLst>
                                </p:cTn>
                              </p:par>
                            </p:childTnLst>
                          </p:cTn>
                        </p:par>
                        <p:par>
                          <p:cTn id="100" fill="hold">
                            <p:stCondLst>
                              <p:cond delay="12000"/>
                            </p:stCondLst>
                            <p:childTnLst>
                              <p:par>
                                <p:cTn id="101" presetID="22" presetClass="entr" presetSubtype="8" fill="hold" nodeType="after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wipe(left)">
                                      <p:cBhvr>
                                        <p:cTn id="103" dur="500"/>
                                        <p:tgtEl>
                                          <p:spTgt spid="29"/>
                                        </p:tgtEl>
                                      </p:cBhvr>
                                    </p:animEffect>
                                  </p:childTnLst>
                                </p:cTn>
                              </p:par>
                            </p:childTnLst>
                          </p:cTn>
                        </p:par>
                        <p:par>
                          <p:cTn id="104" fill="hold">
                            <p:stCondLst>
                              <p:cond delay="12500"/>
                            </p:stCondLst>
                            <p:childTnLst>
                              <p:par>
                                <p:cTn id="105" presetID="22" presetClass="entr" presetSubtype="8" fill="hold" nodeType="afterEffect">
                                  <p:stCondLst>
                                    <p:cond delay="0"/>
                                  </p:stCondLst>
                                  <p:childTnLst>
                                    <p:set>
                                      <p:cBhvr>
                                        <p:cTn id="106" dur="1" fill="hold">
                                          <p:stCondLst>
                                            <p:cond delay="0"/>
                                          </p:stCondLst>
                                        </p:cTn>
                                        <p:tgtEl>
                                          <p:spTgt spid="30"/>
                                        </p:tgtEl>
                                        <p:attrNameLst>
                                          <p:attrName>style.visibility</p:attrName>
                                        </p:attrNameLst>
                                      </p:cBhvr>
                                      <p:to>
                                        <p:strVal val="visible"/>
                                      </p:to>
                                    </p:set>
                                    <p:animEffect transition="in" filter="wipe(left)">
                                      <p:cBhvr>
                                        <p:cTn id="107" dur="500"/>
                                        <p:tgtEl>
                                          <p:spTgt spid="30"/>
                                        </p:tgtEl>
                                      </p:cBhvr>
                                    </p:animEffect>
                                  </p:childTnLst>
                                </p:cTn>
                              </p:par>
                            </p:childTnLst>
                          </p:cTn>
                        </p:par>
                        <p:par>
                          <p:cTn id="108" fill="hold">
                            <p:stCondLst>
                              <p:cond delay="13000"/>
                            </p:stCondLst>
                            <p:childTnLst>
                              <p:par>
                                <p:cTn id="109" presetID="22" presetClass="entr" presetSubtype="8" fill="hold" nodeType="afterEffect">
                                  <p:stCondLst>
                                    <p:cond delay="0"/>
                                  </p:stCondLst>
                                  <p:childTnLst>
                                    <p:set>
                                      <p:cBhvr>
                                        <p:cTn id="110" dur="1" fill="hold">
                                          <p:stCondLst>
                                            <p:cond delay="0"/>
                                          </p:stCondLst>
                                        </p:cTn>
                                        <p:tgtEl>
                                          <p:spTgt spid="31"/>
                                        </p:tgtEl>
                                        <p:attrNameLst>
                                          <p:attrName>style.visibility</p:attrName>
                                        </p:attrNameLst>
                                      </p:cBhvr>
                                      <p:to>
                                        <p:strVal val="visible"/>
                                      </p:to>
                                    </p:set>
                                    <p:animEffect transition="in" filter="wipe(left)">
                                      <p:cBhvr>
                                        <p:cTn id="111" dur="500"/>
                                        <p:tgtEl>
                                          <p:spTgt spid="31"/>
                                        </p:tgtEl>
                                      </p:cBhvr>
                                    </p:animEffect>
                                  </p:childTnLst>
                                </p:cTn>
                              </p:par>
                            </p:childTnLst>
                          </p:cTn>
                        </p:par>
                        <p:par>
                          <p:cTn id="112" fill="hold">
                            <p:stCondLst>
                              <p:cond delay="13500"/>
                            </p:stCondLst>
                            <p:childTnLst>
                              <p:par>
                                <p:cTn id="113" presetID="22" presetClass="entr" presetSubtype="8" fill="hold" nodeType="afterEffect">
                                  <p:stCondLst>
                                    <p:cond delay="0"/>
                                  </p:stCondLst>
                                  <p:childTnLst>
                                    <p:set>
                                      <p:cBhvr>
                                        <p:cTn id="114" dur="1" fill="hold">
                                          <p:stCondLst>
                                            <p:cond delay="0"/>
                                          </p:stCondLst>
                                        </p:cTn>
                                        <p:tgtEl>
                                          <p:spTgt spid="32"/>
                                        </p:tgtEl>
                                        <p:attrNameLst>
                                          <p:attrName>style.visibility</p:attrName>
                                        </p:attrNameLst>
                                      </p:cBhvr>
                                      <p:to>
                                        <p:strVal val="visible"/>
                                      </p:to>
                                    </p:set>
                                    <p:animEffect transition="in" filter="wipe(left)">
                                      <p:cBhvr>
                                        <p:cTn id="115" dur="500"/>
                                        <p:tgtEl>
                                          <p:spTgt spid="32"/>
                                        </p:tgtEl>
                                      </p:cBhvr>
                                    </p:animEffect>
                                  </p:childTnLst>
                                </p:cTn>
                              </p:par>
                            </p:childTnLst>
                          </p:cTn>
                        </p:par>
                        <p:par>
                          <p:cTn id="116" fill="hold">
                            <p:stCondLst>
                              <p:cond delay="14000"/>
                            </p:stCondLst>
                            <p:childTnLst>
                              <p:par>
                                <p:cTn id="117" presetID="22" presetClass="entr" presetSubtype="8" fill="hold" nodeType="after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wipe(left)">
                                      <p:cBhvr>
                                        <p:cTn id="119" dur="500"/>
                                        <p:tgtEl>
                                          <p:spTgt spid="33"/>
                                        </p:tgtEl>
                                      </p:cBhvr>
                                    </p:animEffect>
                                  </p:childTnLst>
                                </p:cTn>
                              </p:par>
                            </p:childTnLst>
                          </p:cTn>
                        </p:par>
                        <p:par>
                          <p:cTn id="120" fill="hold">
                            <p:stCondLst>
                              <p:cond delay="14500"/>
                            </p:stCondLst>
                            <p:childTnLst>
                              <p:par>
                                <p:cTn id="121" presetID="22" presetClass="entr" presetSubtype="8" fill="hold" nodeType="afterEffect">
                                  <p:stCondLst>
                                    <p:cond delay="0"/>
                                  </p:stCondLst>
                                  <p:childTnLst>
                                    <p:set>
                                      <p:cBhvr>
                                        <p:cTn id="122" dur="1" fill="hold">
                                          <p:stCondLst>
                                            <p:cond delay="0"/>
                                          </p:stCondLst>
                                        </p:cTn>
                                        <p:tgtEl>
                                          <p:spTgt spid="34"/>
                                        </p:tgtEl>
                                        <p:attrNameLst>
                                          <p:attrName>style.visibility</p:attrName>
                                        </p:attrNameLst>
                                      </p:cBhvr>
                                      <p:to>
                                        <p:strVal val="visible"/>
                                      </p:to>
                                    </p:set>
                                    <p:animEffect transition="in" filter="wipe(left)">
                                      <p:cBhvr>
                                        <p:cTn id="123" dur="500"/>
                                        <p:tgtEl>
                                          <p:spTgt spid="34"/>
                                        </p:tgtEl>
                                      </p:cBhvr>
                                    </p:animEffect>
                                  </p:childTnLst>
                                </p:cTn>
                              </p:par>
                            </p:childTnLst>
                          </p:cTn>
                        </p:par>
                        <p:par>
                          <p:cTn id="124" fill="hold">
                            <p:stCondLst>
                              <p:cond delay="15000"/>
                            </p:stCondLst>
                            <p:childTnLst>
                              <p:par>
                                <p:cTn id="125" presetID="22" presetClass="entr" presetSubtype="8" fill="hold" nodeType="afterEffect">
                                  <p:stCondLst>
                                    <p:cond delay="0"/>
                                  </p:stCondLst>
                                  <p:childTnLst>
                                    <p:set>
                                      <p:cBhvr>
                                        <p:cTn id="126" dur="1" fill="hold">
                                          <p:stCondLst>
                                            <p:cond delay="0"/>
                                          </p:stCondLst>
                                        </p:cTn>
                                        <p:tgtEl>
                                          <p:spTgt spid="83"/>
                                        </p:tgtEl>
                                        <p:attrNameLst>
                                          <p:attrName>style.visibility</p:attrName>
                                        </p:attrNameLst>
                                      </p:cBhvr>
                                      <p:to>
                                        <p:strVal val="visible"/>
                                      </p:to>
                                    </p:set>
                                    <p:animEffect transition="in" filter="wipe(left)">
                                      <p:cBhvr>
                                        <p:cTn id="127" dur="500"/>
                                        <p:tgtEl>
                                          <p:spTgt spid="83"/>
                                        </p:tgtEl>
                                      </p:cBhvr>
                                    </p:animEffect>
                                  </p:childTnLst>
                                </p:cTn>
                              </p:par>
                            </p:childTnLst>
                          </p:cTn>
                        </p:par>
                        <p:par>
                          <p:cTn id="128" fill="hold">
                            <p:stCondLst>
                              <p:cond delay="15500"/>
                            </p:stCondLst>
                            <p:childTnLst>
                              <p:par>
                                <p:cTn id="129" presetID="22" presetClass="entr" presetSubtype="8" fill="hold" nodeType="afterEffect">
                                  <p:stCondLst>
                                    <p:cond delay="0"/>
                                  </p:stCondLst>
                                  <p:childTnLst>
                                    <p:set>
                                      <p:cBhvr>
                                        <p:cTn id="130" dur="1" fill="hold">
                                          <p:stCondLst>
                                            <p:cond delay="0"/>
                                          </p:stCondLst>
                                        </p:cTn>
                                        <p:tgtEl>
                                          <p:spTgt spid="84"/>
                                        </p:tgtEl>
                                        <p:attrNameLst>
                                          <p:attrName>style.visibility</p:attrName>
                                        </p:attrNameLst>
                                      </p:cBhvr>
                                      <p:to>
                                        <p:strVal val="visible"/>
                                      </p:to>
                                    </p:set>
                                    <p:animEffect transition="in" filter="wipe(left)">
                                      <p:cBhvr>
                                        <p:cTn id="131" dur="500"/>
                                        <p:tgtEl>
                                          <p:spTgt spid="84"/>
                                        </p:tgtEl>
                                      </p:cBhvr>
                                    </p:animEffect>
                                  </p:childTnLst>
                                </p:cTn>
                              </p:par>
                            </p:childTnLst>
                          </p:cTn>
                        </p:par>
                        <p:par>
                          <p:cTn id="132" fill="hold">
                            <p:stCondLst>
                              <p:cond delay="16000"/>
                            </p:stCondLst>
                            <p:childTnLst>
                              <p:par>
                                <p:cTn id="133" presetID="10" presetClass="entr" presetSubtype="0" fill="hold" nodeType="afterEffect">
                                  <p:stCondLst>
                                    <p:cond delay="0"/>
                                  </p:stCondLst>
                                  <p:childTnLst>
                                    <p:set>
                                      <p:cBhvr>
                                        <p:cTn id="134" dur="1" fill="hold">
                                          <p:stCondLst>
                                            <p:cond delay="0"/>
                                          </p:stCondLst>
                                        </p:cTn>
                                        <p:tgtEl>
                                          <p:spTgt spid="85">
                                            <p:txEl>
                                              <p:pRg st="0" end="0"/>
                                            </p:txEl>
                                          </p:spTgt>
                                        </p:tgtEl>
                                        <p:attrNameLst>
                                          <p:attrName>style.visibility</p:attrName>
                                        </p:attrNameLst>
                                      </p:cBhvr>
                                      <p:to>
                                        <p:strVal val="visible"/>
                                      </p:to>
                                    </p:set>
                                    <p:animEffect transition="in" filter="fade">
                                      <p:cBhvr>
                                        <p:cTn id="135" dur="500"/>
                                        <p:tgtEl>
                                          <p:spTgt spid="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62" grpId="0" build="p"/>
      <p:bldP spid="63" grpId="0" build="p"/>
      <p:bldP spid="64" grpId="0" build="p"/>
      <p:bldP spid="65" grpId="0" build="p"/>
      <p:bldP spid="66" grpId="0" build="p"/>
      <p:bldP spid="39" grpId="0" build="p"/>
      <p:bldP spid="13" grpId="0" build="p"/>
      <p:bldP spid="24" grpId="0" animBg="1"/>
      <p:bldP spid="25" grpId="0" animBg="1"/>
      <p:bldP spid="26" grpId="0" build="p"/>
      <p:bldP spid="28" grpId="0" build="p"/>
      <p:bldP spid="84" grpId="0" animBg="1"/>
      <p:bldP spid="8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2733">
            <a:extLst>
              <a:ext uri="{FF2B5EF4-FFF2-40B4-BE49-F238E27FC236}">
                <a16:creationId xmlns:a16="http://schemas.microsoft.com/office/drawing/2014/main" id="{EAB30DDB-ABB3-FBA7-69CF-679A06772A8C}"/>
              </a:ext>
            </a:extLst>
          </p:cNvPr>
          <p:cNvSpPr>
            <a:spLocks noChangeArrowheads="1"/>
          </p:cNvSpPr>
          <p:nvPr/>
        </p:nvSpPr>
        <p:spPr bwMode="auto">
          <a:xfrm rot="10800000">
            <a:off x="3494985" y="2750704"/>
            <a:ext cx="1693423" cy="1002578"/>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27" name="Shape 2733">
            <a:extLst>
              <a:ext uri="{FF2B5EF4-FFF2-40B4-BE49-F238E27FC236}">
                <a16:creationId xmlns:a16="http://schemas.microsoft.com/office/drawing/2014/main" id="{0787B0AB-C590-6AC8-26E2-70A87C47529B}"/>
              </a:ext>
            </a:extLst>
          </p:cNvPr>
          <p:cNvSpPr>
            <a:spLocks noChangeArrowheads="1"/>
          </p:cNvSpPr>
          <p:nvPr/>
        </p:nvSpPr>
        <p:spPr bwMode="auto">
          <a:xfrm rot="10800000">
            <a:off x="5252542" y="2743130"/>
            <a:ext cx="1693423" cy="1010152"/>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28" name="Shape 2733">
            <a:extLst>
              <a:ext uri="{FF2B5EF4-FFF2-40B4-BE49-F238E27FC236}">
                <a16:creationId xmlns:a16="http://schemas.microsoft.com/office/drawing/2014/main" id="{6A2D1EDC-DC3A-FD8A-4446-A5CCD63A17FC}"/>
              </a:ext>
            </a:extLst>
          </p:cNvPr>
          <p:cNvSpPr>
            <a:spLocks noChangeArrowheads="1"/>
          </p:cNvSpPr>
          <p:nvPr/>
        </p:nvSpPr>
        <p:spPr bwMode="auto">
          <a:xfrm rot="10800000">
            <a:off x="7024075" y="2758280"/>
            <a:ext cx="1693423" cy="1010152"/>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29" name="Shape 2733">
            <a:extLst>
              <a:ext uri="{FF2B5EF4-FFF2-40B4-BE49-F238E27FC236}">
                <a16:creationId xmlns:a16="http://schemas.microsoft.com/office/drawing/2014/main" id="{2D90D8A6-13EB-778C-3DB5-F565D1E57E03}"/>
              </a:ext>
            </a:extLst>
          </p:cNvPr>
          <p:cNvSpPr>
            <a:spLocks noChangeArrowheads="1"/>
          </p:cNvSpPr>
          <p:nvPr/>
        </p:nvSpPr>
        <p:spPr bwMode="auto">
          <a:xfrm rot="10800000">
            <a:off x="8791359" y="2750705"/>
            <a:ext cx="1693423" cy="1010152"/>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23" name="Shape 2733">
            <a:extLst>
              <a:ext uri="{FF2B5EF4-FFF2-40B4-BE49-F238E27FC236}">
                <a16:creationId xmlns:a16="http://schemas.microsoft.com/office/drawing/2014/main" id="{E39187B3-33ED-740F-7B28-CE5A40F19DE1}"/>
              </a:ext>
            </a:extLst>
          </p:cNvPr>
          <p:cNvSpPr>
            <a:spLocks noChangeArrowheads="1"/>
          </p:cNvSpPr>
          <p:nvPr/>
        </p:nvSpPr>
        <p:spPr bwMode="auto">
          <a:xfrm rot="10800000">
            <a:off x="1714500" y="2750706"/>
            <a:ext cx="1703578" cy="1010152"/>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24" name="Shape 2733">
            <a:extLst>
              <a:ext uri="{FF2B5EF4-FFF2-40B4-BE49-F238E27FC236}">
                <a16:creationId xmlns:a16="http://schemas.microsoft.com/office/drawing/2014/main" id="{446173AC-2E66-32C2-0085-57F28190C9C8}"/>
              </a:ext>
            </a:extLst>
          </p:cNvPr>
          <p:cNvSpPr>
            <a:spLocks noChangeArrowheads="1"/>
          </p:cNvSpPr>
          <p:nvPr/>
        </p:nvSpPr>
        <p:spPr bwMode="auto">
          <a:xfrm>
            <a:off x="1708150" y="1833790"/>
            <a:ext cx="8775700" cy="523869"/>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dirty="0">
              <a:solidFill>
                <a:srgbClr val="FFFFFF"/>
              </a:solidFill>
              <a:sym typeface="Helvetica Light"/>
            </a:endParaRPr>
          </a:p>
        </p:txBody>
      </p:sp>
      <p:sp>
        <p:nvSpPr>
          <p:cNvPr id="19459" name="Shape 748">
            <a:extLst>
              <a:ext uri="{FF2B5EF4-FFF2-40B4-BE49-F238E27FC236}">
                <a16:creationId xmlns:a16="http://schemas.microsoft.com/office/drawing/2014/main" id="{F9D47299-7842-FBF4-19A5-1397AAECD087}"/>
              </a:ext>
            </a:extLst>
          </p:cNvPr>
          <p:cNvSpPr>
            <a:spLocks noChangeArrowheads="1"/>
          </p:cNvSpPr>
          <p:nvPr/>
        </p:nvSpPr>
        <p:spPr bwMode="auto">
          <a:xfrm>
            <a:off x="1708150" y="2743130"/>
            <a:ext cx="1695450" cy="29992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0" name="Shape 750">
            <a:extLst>
              <a:ext uri="{FF2B5EF4-FFF2-40B4-BE49-F238E27FC236}">
                <a16:creationId xmlns:a16="http://schemas.microsoft.com/office/drawing/2014/main" id="{D8B6B821-DDA4-66A0-B8B4-A2984CEA43C5}"/>
              </a:ext>
            </a:extLst>
          </p:cNvPr>
          <p:cNvSpPr/>
          <p:nvPr/>
        </p:nvSpPr>
        <p:spPr>
          <a:xfrm>
            <a:off x="1831975" y="3827393"/>
            <a:ext cx="1454150" cy="657225"/>
          </a:xfrm>
          <a:prstGeom prst="rect">
            <a:avLst/>
          </a:prstGeom>
          <a:noFill/>
          <a:ln>
            <a:noFill/>
          </a:ln>
        </p:spPr>
        <p:txBody>
          <a:bodyPr lIns="91438" tIns="22850" rIns="45713" bIns="22850"/>
          <a:lstStyle/>
          <a:p>
            <a:pPr algn="ctr" defTabSz="914034" eaLnBrk="1" fontAlgn="auto" hangingPunct="1">
              <a:spcBef>
                <a:spcPts val="0"/>
              </a:spcBef>
              <a:spcAft>
                <a:spcPts val="0"/>
              </a:spcAft>
              <a:buSzPct val="25000"/>
              <a:defRPr/>
            </a:pPr>
            <a:r>
              <a:rPr lang="en-US" sz="1400" dirty="0">
                <a:solidFill>
                  <a:schemeClr val="tx1">
                    <a:lumMod val="50000"/>
                    <a:lumOff val="50000"/>
                  </a:schemeClr>
                </a:solidFill>
                <a:latin typeface="Lato"/>
                <a:ea typeface="Lato"/>
                <a:cs typeface="Lato"/>
                <a:sym typeface="Lato"/>
              </a:rPr>
              <a:t>Reviewing your application</a:t>
            </a:r>
          </a:p>
        </p:txBody>
      </p:sp>
      <p:sp>
        <p:nvSpPr>
          <p:cNvPr id="19462" name="Shape 751">
            <a:extLst>
              <a:ext uri="{FF2B5EF4-FFF2-40B4-BE49-F238E27FC236}">
                <a16:creationId xmlns:a16="http://schemas.microsoft.com/office/drawing/2014/main" id="{54D9378B-CD64-8530-FF94-8ECD842C7AAC}"/>
              </a:ext>
            </a:extLst>
          </p:cNvPr>
          <p:cNvSpPr>
            <a:spLocks noChangeArrowheads="1"/>
          </p:cNvSpPr>
          <p:nvPr/>
        </p:nvSpPr>
        <p:spPr bwMode="auto">
          <a:xfrm>
            <a:off x="1714046" y="4870304"/>
            <a:ext cx="1635124"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0" rIns="0" bIns="0" anchor="ctr"/>
          <a:lstStyle/>
          <a:p>
            <a:pPr algn="ctr"/>
            <a:r>
              <a:rPr lang="en-US" altLang="en-US" sz="1000" dirty="0"/>
              <a:t>We’ll check if your application is complete and all your documents are certified correctly</a:t>
            </a: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3478213" y="2743130"/>
            <a:ext cx="1695450" cy="29992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4" name="Shape 754">
            <a:extLst>
              <a:ext uri="{FF2B5EF4-FFF2-40B4-BE49-F238E27FC236}">
                <a16:creationId xmlns:a16="http://schemas.microsoft.com/office/drawing/2014/main" id="{E6238596-0853-4E24-A02D-539E4182B73E}"/>
              </a:ext>
            </a:extLst>
          </p:cNvPr>
          <p:cNvSpPr/>
          <p:nvPr/>
        </p:nvSpPr>
        <p:spPr>
          <a:xfrm>
            <a:off x="3630613" y="3827393"/>
            <a:ext cx="1398587" cy="970810"/>
          </a:xfrm>
          <a:prstGeom prst="rect">
            <a:avLst/>
          </a:prstGeom>
          <a:noFill/>
          <a:ln>
            <a:noFill/>
          </a:ln>
        </p:spPr>
        <p:txBody>
          <a:bodyPr lIns="91438" tIns="22850" rIns="45713" bIns="22850"/>
          <a:lstStyle/>
          <a:p>
            <a:pPr algn="ctr" defTabSz="914034" eaLnBrk="1" fontAlgn="auto" hangingPunct="1">
              <a:spcBef>
                <a:spcPts val="0"/>
              </a:spcBef>
              <a:spcAft>
                <a:spcPts val="0"/>
              </a:spcAft>
              <a:buSzPct val="25000"/>
              <a:defRPr/>
            </a:pPr>
            <a:r>
              <a:rPr lang="en-US" sz="1400" dirty="0">
                <a:solidFill>
                  <a:schemeClr val="tx1">
                    <a:lumMod val="50000"/>
                    <a:lumOff val="50000"/>
                  </a:schemeClr>
                </a:solidFill>
                <a:latin typeface="Lato"/>
                <a:ea typeface="Lato"/>
                <a:cs typeface="Lato"/>
                <a:sym typeface="Lato"/>
              </a:rPr>
              <a:t>Assessing your education, training and experience</a:t>
            </a: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5248275" y="2743130"/>
            <a:ext cx="1695450" cy="29992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8" name="Shape 758">
            <a:extLst>
              <a:ext uri="{FF2B5EF4-FFF2-40B4-BE49-F238E27FC236}">
                <a16:creationId xmlns:a16="http://schemas.microsoft.com/office/drawing/2014/main" id="{DA5C5C5D-3547-99F6-8AC1-6E81E73E7AFB}"/>
              </a:ext>
            </a:extLst>
          </p:cNvPr>
          <p:cNvSpPr/>
          <p:nvPr/>
        </p:nvSpPr>
        <p:spPr>
          <a:xfrm>
            <a:off x="5400675" y="3827393"/>
            <a:ext cx="1398588" cy="721825"/>
          </a:xfrm>
          <a:prstGeom prst="rect">
            <a:avLst/>
          </a:prstGeom>
          <a:noFill/>
          <a:ln>
            <a:noFill/>
          </a:ln>
        </p:spPr>
        <p:txBody>
          <a:bodyPr lIns="91438" tIns="22850" rIns="45713" bIns="22850"/>
          <a:lstStyle/>
          <a:p>
            <a:pPr algn="ctr" defTabSz="914034" eaLnBrk="1" fontAlgn="auto" hangingPunct="1">
              <a:spcBef>
                <a:spcPts val="0"/>
              </a:spcBef>
              <a:spcAft>
                <a:spcPts val="0"/>
              </a:spcAft>
              <a:buSzPct val="25000"/>
              <a:defRPr/>
            </a:pPr>
            <a:r>
              <a:rPr lang="en-US" sz="1400" dirty="0">
                <a:solidFill>
                  <a:schemeClr val="tx1">
                    <a:lumMod val="50000"/>
                    <a:lumOff val="50000"/>
                  </a:schemeClr>
                </a:solidFill>
                <a:latin typeface="Lato"/>
                <a:ea typeface="Lato"/>
                <a:cs typeface="Lato"/>
                <a:sym typeface="Lato"/>
              </a:rPr>
              <a:t>If we need further information</a:t>
            </a:r>
          </a:p>
        </p:txBody>
      </p:sp>
      <p:sp>
        <p:nvSpPr>
          <p:cNvPr id="19473" name="Shape 762">
            <a:extLst>
              <a:ext uri="{FF2B5EF4-FFF2-40B4-BE49-F238E27FC236}">
                <a16:creationId xmlns:a16="http://schemas.microsoft.com/office/drawing/2014/main" id="{A38BA18C-147C-5DE0-9339-30BDDD547764}"/>
              </a:ext>
            </a:extLst>
          </p:cNvPr>
          <p:cNvSpPr>
            <a:spLocks noChangeArrowheads="1"/>
          </p:cNvSpPr>
          <p:nvPr/>
        </p:nvSpPr>
        <p:spPr bwMode="auto">
          <a:xfrm>
            <a:off x="7100156" y="3827394"/>
            <a:ext cx="1508125" cy="942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22850" rIns="45713" bIns="22850"/>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buSzPct val="25000"/>
            </a:pPr>
            <a:r>
              <a:rPr lang="en-US" altLang="en-US" sz="1400" dirty="0">
                <a:solidFill>
                  <a:schemeClr val="tx1">
                    <a:lumMod val="50000"/>
                    <a:lumOff val="50000"/>
                  </a:schemeClr>
                </a:solidFill>
                <a:latin typeface="Lato"/>
                <a:ea typeface="Lato"/>
                <a:cs typeface="Lato"/>
                <a:sym typeface="Lato" panose="020F0502020204030203" pitchFamily="34" charset="0"/>
              </a:rPr>
              <a:t>Outcome of your international application assessment</a:t>
            </a: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8788400" y="2743130"/>
            <a:ext cx="1695450" cy="29992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6" name="Shape 766">
            <a:extLst>
              <a:ext uri="{FF2B5EF4-FFF2-40B4-BE49-F238E27FC236}">
                <a16:creationId xmlns:a16="http://schemas.microsoft.com/office/drawing/2014/main" id="{CBDF4592-D4B5-F06D-A7F6-45DC792B608D}"/>
              </a:ext>
            </a:extLst>
          </p:cNvPr>
          <p:cNvSpPr/>
          <p:nvPr/>
        </p:nvSpPr>
        <p:spPr>
          <a:xfrm>
            <a:off x="8940800" y="3827393"/>
            <a:ext cx="1398588" cy="466335"/>
          </a:xfrm>
          <a:prstGeom prst="rect">
            <a:avLst/>
          </a:prstGeom>
          <a:noFill/>
          <a:ln>
            <a:noFill/>
          </a:ln>
        </p:spPr>
        <p:txBody>
          <a:bodyPr lIns="91438" tIns="22850" rIns="45713" bIns="22850"/>
          <a:lstStyle/>
          <a:p>
            <a:pPr algn="ctr" defTabSz="914034" eaLnBrk="1" fontAlgn="auto" hangingPunct="1">
              <a:spcBef>
                <a:spcPts val="0"/>
              </a:spcBef>
              <a:spcAft>
                <a:spcPts val="0"/>
              </a:spcAft>
              <a:buSzPct val="25000"/>
              <a:defRPr/>
            </a:pPr>
            <a:r>
              <a:rPr lang="en-US" sz="1400" dirty="0">
                <a:solidFill>
                  <a:schemeClr val="tx1">
                    <a:lumMod val="50000"/>
                    <a:lumOff val="50000"/>
                  </a:schemeClr>
                </a:solidFill>
                <a:latin typeface="Lato"/>
                <a:ea typeface="Lato"/>
                <a:cs typeface="Lato"/>
                <a:sym typeface="Lato"/>
              </a:rPr>
              <a:t>Verifying your information</a:t>
            </a:r>
          </a:p>
        </p:txBody>
      </p:sp>
      <p:sp>
        <p:nvSpPr>
          <p:cNvPr id="31" name="Title 12">
            <a:extLst>
              <a:ext uri="{FF2B5EF4-FFF2-40B4-BE49-F238E27FC236}">
                <a16:creationId xmlns:a16="http://schemas.microsoft.com/office/drawing/2014/main" id="{246F86E8-5C22-AA98-C97A-9EDAC88D9955}"/>
              </a:ext>
            </a:extLst>
          </p:cNvPr>
          <p:cNvSpPr>
            <a:spLocks noGrp="1"/>
          </p:cNvSpPr>
          <p:nvPr>
            <p:ph type="title"/>
          </p:nvPr>
        </p:nvSpPr>
        <p:spPr>
          <a:xfrm>
            <a:off x="762000" y="619125"/>
            <a:ext cx="10668000" cy="536575"/>
          </a:xfrm>
        </p:spPr>
        <p:txBody>
          <a:bodyPr rtlCol="0">
            <a:noAutofit/>
          </a:bodyPr>
          <a:lstStyle/>
          <a:p>
            <a:pPr defTabSz="914354">
              <a:defRPr/>
            </a:pPr>
            <a:r>
              <a:rPr lang="en-GB" sz="2400" b="0" i="0" dirty="0">
                <a:effectLst/>
                <a:latin typeface="Lato" panose="020F0502020204030203" pitchFamily="34" charset="0"/>
              </a:rPr>
              <a:t>WHAT TO EXPECT WHEN YOU MAKE AN INTERNATIONAL APPLICATION</a:t>
            </a:r>
            <a:endParaRPr lang="id-ID" sz="2400" dirty="0"/>
          </a:p>
        </p:txBody>
      </p:sp>
      <p:sp>
        <p:nvSpPr>
          <p:cNvPr id="32" name="Text Placeholder 13">
            <a:extLst>
              <a:ext uri="{FF2B5EF4-FFF2-40B4-BE49-F238E27FC236}">
                <a16:creationId xmlns:a16="http://schemas.microsoft.com/office/drawing/2014/main" id="{3F262237-6B17-5FC5-04F0-C364131A5C7E}"/>
              </a:ext>
            </a:extLst>
          </p:cNvPr>
          <p:cNvSpPr>
            <a:spLocks noGrp="1"/>
          </p:cNvSpPr>
          <p:nvPr>
            <p:ph type="body" sz="quarter" idx="18"/>
          </p:nvPr>
        </p:nvSpPr>
        <p:spPr>
          <a:xfrm>
            <a:off x="1708151" y="1892734"/>
            <a:ext cx="8728962" cy="425697"/>
          </a:xfrm>
        </p:spPr>
        <p:txBody>
          <a:bodyPr rtlCol="0">
            <a:normAutofit fontScale="92500" lnSpcReduction="10000"/>
          </a:bodyPr>
          <a:lstStyle/>
          <a:p>
            <a:pPr defTabSz="914354" eaLnBrk="1" fontAlgn="auto" hangingPunct="1">
              <a:lnSpc>
                <a:spcPct val="100000"/>
              </a:lnSpc>
              <a:spcAft>
                <a:spcPts val="0"/>
              </a:spcAft>
              <a:defRPr/>
            </a:pPr>
            <a:r>
              <a:rPr lang="en-US" sz="1600" dirty="0">
                <a:solidFill>
                  <a:schemeClr val="bg1"/>
                </a:solidFill>
              </a:rPr>
              <a:t>The following pages give you more information about the different stages of the international application review process. This includes our current processing times for each part of the process.</a:t>
            </a:r>
          </a:p>
        </p:txBody>
      </p:sp>
      <p:sp>
        <p:nvSpPr>
          <p:cNvPr id="2" name="Text Placeholder 8">
            <a:extLst>
              <a:ext uri="{FF2B5EF4-FFF2-40B4-BE49-F238E27FC236}">
                <a16:creationId xmlns:a16="http://schemas.microsoft.com/office/drawing/2014/main" id="{84BFBEC6-5C9A-3820-EE53-EE9D2158F28C}"/>
              </a:ext>
            </a:extLst>
          </p:cNvPr>
          <p:cNvSpPr txBox="1">
            <a:spLocks/>
          </p:cNvSpPr>
          <p:nvPr/>
        </p:nvSpPr>
        <p:spPr>
          <a:xfrm>
            <a:off x="1524000" y="1363969"/>
            <a:ext cx="9144000" cy="262139"/>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800" dirty="0">
                <a:solidFill>
                  <a:schemeClr val="tx1">
                    <a:lumMod val="50000"/>
                    <a:lumOff val="50000"/>
                  </a:schemeClr>
                </a:solidFill>
              </a:rPr>
              <a:t>STAGES IN THE APPLICATION PROCESS</a:t>
            </a:r>
          </a:p>
        </p:txBody>
      </p:sp>
      <p:sp>
        <p:nvSpPr>
          <p:cNvPr id="3" name="Shape 751">
            <a:extLst>
              <a:ext uri="{FF2B5EF4-FFF2-40B4-BE49-F238E27FC236}">
                <a16:creationId xmlns:a16="http://schemas.microsoft.com/office/drawing/2014/main" id="{C52D2431-5D71-D263-0800-617769C2D6FD}"/>
              </a:ext>
            </a:extLst>
          </p:cNvPr>
          <p:cNvSpPr>
            <a:spLocks noChangeArrowheads="1"/>
          </p:cNvSpPr>
          <p:nvPr/>
        </p:nvSpPr>
        <p:spPr bwMode="auto">
          <a:xfrm>
            <a:off x="3472508" y="4870304"/>
            <a:ext cx="1635124" cy="74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0" rIns="0" bIns="0" anchor="ctr"/>
          <a:lstStyle/>
          <a:p>
            <a:pPr algn="ctr"/>
            <a:r>
              <a:rPr lang="en-US" altLang="en-US" sz="1000" dirty="0"/>
              <a:t>If your application is complete, we’ll assess your regulated education and training and any other relevant experiences</a:t>
            </a:r>
          </a:p>
        </p:txBody>
      </p:sp>
      <p:sp>
        <p:nvSpPr>
          <p:cNvPr id="4" name="Shape 751">
            <a:extLst>
              <a:ext uri="{FF2B5EF4-FFF2-40B4-BE49-F238E27FC236}">
                <a16:creationId xmlns:a16="http://schemas.microsoft.com/office/drawing/2014/main" id="{60672B41-CF55-263C-DAE4-A6B18BE364CD}"/>
              </a:ext>
            </a:extLst>
          </p:cNvPr>
          <p:cNvSpPr>
            <a:spLocks noChangeArrowheads="1"/>
          </p:cNvSpPr>
          <p:nvPr/>
        </p:nvSpPr>
        <p:spPr bwMode="auto">
          <a:xfrm>
            <a:off x="5266141" y="4870304"/>
            <a:ext cx="1635124" cy="450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0" rIns="0" bIns="0" anchor="ctr"/>
          <a:lstStyle/>
          <a:p>
            <a:pPr algn="ctr"/>
            <a:r>
              <a:rPr lang="en-US" altLang="en-US" sz="1000" dirty="0"/>
              <a:t>Our assessors may request further information from you regarding your application</a:t>
            </a:r>
          </a:p>
        </p:txBody>
      </p:sp>
      <p:sp>
        <p:nvSpPr>
          <p:cNvPr id="5" name="Shape 751">
            <a:extLst>
              <a:ext uri="{FF2B5EF4-FFF2-40B4-BE49-F238E27FC236}">
                <a16:creationId xmlns:a16="http://schemas.microsoft.com/office/drawing/2014/main" id="{5B1F9947-F2D8-D25E-B25C-3CF43A292838}"/>
              </a:ext>
            </a:extLst>
          </p:cNvPr>
          <p:cNvSpPr>
            <a:spLocks noChangeArrowheads="1"/>
          </p:cNvSpPr>
          <p:nvPr/>
        </p:nvSpPr>
        <p:spPr bwMode="auto">
          <a:xfrm>
            <a:off x="7032965" y="4870304"/>
            <a:ext cx="1635124" cy="567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0" rIns="0" bIns="0" anchor="ctr"/>
          <a:lstStyle/>
          <a:p>
            <a:pPr algn="ctr"/>
            <a:r>
              <a:rPr lang="en-US" altLang="en-US" sz="1000" dirty="0"/>
              <a:t>Our assessors conclude their assessment and recommend an outcome to your application</a:t>
            </a:r>
          </a:p>
        </p:txBody>
      </p:sp>
      <p:sp>
        <p:nvSpPr>
          <p:cNvPr id="6" name="Shape 764">
            <a:extLst>
              <a:ext uri="{FF2B5EF4-FFF2-40B4-BE49-F238E27FC236}">
                <a16:creationId xmlns:a16="http://schemas.microsoft.com/office/drawing/2014/main" id="{AB659A42-39A3-02F8-008C-A08AC2831A7D}"/>
              </a:ext>
            </a:extLst>
          </p:cNvPr>
          <p:cNvSpPr>
            <a:spLocks noChangeArrowheads="1"/>
          </p:cNvSpPr>
          <p:nvPr/>
        </p:nvSpPr>
        <p:spPr bwMode="auto">
          <a:xfrm>
            <a:off x="7018217" y="2754854"/>
            <a:ext cx="1695450" cy="29992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 name="Shape 751">
            <a:extLst>
              <a:ext uri="{FF2B5EF4-FFF2-40B4-BE49-F238E27FC236}">
                <a16:creationId xmlns:a16="http://schemas.microsoft.com/office/drawing/2014/main" id="{3FBDF2C7-55AC-CD2D-EAEF-317283C8FB1D}"/>
              </a:ext>
            </a:extLst>
          </p:cNvPr>
          <p:cNvSpPr>
            <a:spLocks noChangeArrowheads="1"/>
          </p:cNvSpPr>
          <p:nvPr/>
        </p:nvSpPr>
        <p:spPr bwMode="auto">
          <a:xfrm>
            <a:off x="8818231" y="4870304"/>
            <a:ext cx="1618881" cy="74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0" rIns="0" bIns="0" anchor="ctr"/>
          <a:lstStyle/>
          <a:p>
            <a:pPr algn="ctr"/>
            <a:r>
              <a:rPr lang="en-US" altLang="en-US" sz="1000" dirty="0"/>
              <a:t>We’ll contact your education provider, any relevant regulatory or professional bodies and any professional referees to verify your details</a:t>
            </a:r>
          </a:p>
        </p:txBody>
      </p:sp>
      <p:pic>
        <p:nvPicPr>
          <p:cNvPr id="9" name="Graphic 8">
            <a:extLst>
              <a:ext uri="{FF2B5EF4-FFF2-40B4-BE49-F238E27FC236}">
                <a16:creationId xmlns:a16="http://schemas.microsoft.com/office/drawing/2014/main" id="{F7DD19B8-4AFB-A2DF-6F63-05D00A2A021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89175" y="2910488"/>
            <a:ext cx="533400" cy="657225"/>
          </a:xfrm>
          <a:prstGeom prst="rect">
            <a:avLst/>
          </a:prstGeom>
        </p:spPr>
      </p:pic>
      <p:sp>
        <p:nvSpPr>
          <p:cNvPr id="10" name="Rectangle 9">
            <a:extLst>
              <a:ext uri="{FF2B5EF4-FFF2-40B4-BE49-F238E27FC236}">
                <a16:creationId xmlns:a16="http://schemas.microsoft.com/office/drawing/2014/main" id="{B9A88ABC-DF02-27CC-7B6D-E57BB72AE2B5}"/>
              </a:ext>
            </a:extLst>
          </p:cNvPr>
          <p:cNvSpPr/>
          <p:nvPr/>
        </p:nvSpPr>
        <p:spPr>
          <a:xfrm>
            <a:off x="2289176" y="2905849"/>
            <a:ext cx="532682" cy="664303"/>
          </a:xfrm>
          <a:prstGeom prst="rect">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a:extLst>
              <a:ext uri="{FF2B5EF4-FFF2-40B4-BE49-F238E27FC236}">
                <a16:creationId xmlns:a16="http://schemas.microsoft.com/office/drawing/2014/main" id="{89CC86DA-CE80-A64E-10EA-564FE58A268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856882" y="2961042"/>
            <a:ext cx="938111" cy="648439"/>
          </a:xfrm>
          <a:prstGeom prst="rect">
            <a:avLst/>
          </a:prstGeom>
        </p:spPr>
      </p:pic>
      <p:pic>
        <p:nvPicPr>
          <p:cNvPr id="18" name="Graphic 17">
            <a:extLst>
              <a:ext uri="{FF2B5EF4-FFF2-40B4-BE49-F238E27FC236}">
                <a16:creationId xmlns:a16="http://schemas.microsoft.com/office/drawing/2014/main" id="{E4EBDF3E-0FA4-DCEB-E8DC-898268A64FE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317973" y="3012580"/>
            <a:ext cx="641591" cy="641591"/>
          </a:xfrm>
          <a:prstGeom prst="rect">
            <a:avLst/>
          </a:prstGeom>
        </p:spPr>
      </p:pic>
      <p:pic>
        <p:nvPicPr>
          <p:cNvPr id="20" name="Graphic 19">
            <a:extLst>
              <a:ext uri="{FF2B5EF4-FFF2-40B4-BE49-F238E27FC236}">
                <a16:creationId xmlns:a16="http://schemas.microsoft.com/office/drawing/2014/main" id="{C623E1C1-2ED1-6879-A3CE-4D91787FB13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572133" y="3013162"/>
            <a:ext cx="603390" cy="607047"/>
          </a:xfrm>
          <a:prstGeom prst="rect">
            <a:avLst/>
          </a:prstGeom>
        </p:spPr>
      </p:pic>
      <p:pic>
        <p:nvPicPr>
          <p:cNvPr id="22" name="Graphic 21">
            <a:extLst>
              <a:ext uri="{FF2B5EF4-FFF2-40B4-BE49-F238E27FC236}">
                <a16:creationId xmlns:a16="http://schemas.microsoft.com/office/drawing/2014/main" id="{EC4FAE07-2A5E-440F-1CDC-4C45F6A46B9B}"/>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776931" y="2937819"/>
            <a:ext cx="659544" cy="659544"/>
          </a:xfrm>
          <a:prstGeom prst="rect">
            <a:avLst/>
          </a:prstGeom>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left)">
                                      <p:cBhvr>
                                        <p:cTn id="19" dur="500"/>
                                        <p:tgtEl>
                                          <p:spTgt spid="25"/>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left)">
                                      <p:cBhvr>
                                        <p:cTn id="23" dur="500"/>
                                        <p:tgtEl>
                                          <p:spTgt spid="27"/>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wipe(left)">
                                      <p:cBhvr>
                                        <p:cTn id="3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8" grpId="0" animBg="1"/>
      <p:bldP spid="29" grpId="0" animBg="1"/>
      <p:bldP spid="23" grpId="0" animBg="1"/>
      <p:bldP spid="24" grpId="0" animBg="1"/>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 Placeholder 8">
            <a:extLst>
              <a:ext uri="{FF2B5EF4-FFF2-40B4-BE49-F238E27FC236}">
                <a16:creationId xmlns:a16="http://schemas.microsoft.com/office/drawing/2014/main" id="{955681ED-BBBA-1E7B-B678-807EB4E2B437}"/>
              </a:ext>
            </a:extLst>
          </p:cNvPr>
          <p:cNvSpPr txBox="1">
            <a:spLocks/>
          </p:cNvSpPr>
          <p:nvPr/>
        </p:nvSpPr>
        <p:spPr>
          <a:xfrm>
            <a:off x="1524000" y="1432559"/>
            <a:ext cx="9144000" cy="262139"/>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800" dirty="0">
                <a:solidFill>
                  <a:schemeClr val="tx1">
                    <a:lumMod val="50000"/>
                    <a:lumOff val="50000"/>
                  </a:schemeClr>
                </a:solidFill>
              </a:rPr>
              <a:t>ACCOUNT SET UP AND NEW APPLICATION</a:t>
            </a:r>
          </a:p>
        </p:txBody>
      </p:sp>
      <p:sp>
        <p:nvSpPr>
          <p:cNvPr id="84" name="Shape 2733">
            <a:extLst>
              <a:ext uri="{FF2B5EF4-FFF2-40B4-BE49-F238E27FC236}">
                <a16:creationId xmlns:a16="http://schemas.microsoft.com/office/drawing/2014/main" id="{9A131614-D195-E374-3CC4-9351BE4C3BC7}"/>
              </a:ext>
            </a:extLst>
          </p:cNvPr>
          <p:cNvSpPr>
            <a:spLocks noChangeArrowheads="1"/>
          </p:cNvSpPr>
          <p:nvPr/>
        </p:nvSpPr>
        <p:spPr bwMode="auto">
          <a:xfrm>
            <a:off x="4162978" y="564940"/>
            <a:ext cx="3866044" cy="448351"/>
          </a:xfrm>
          <a:prstGeom prst="rect">
            <a:avLst/>
          </a:prstGeom>
          <a:gradFill flip="none" rotWithShape="1">
            <a:gsLst>
              <a:gs pos="27000">
                <a:srgbClr val="20ADB7"/>
              </a:gs>
              <a:gs pos="100000">
                <a:srgbClr val="EEB523"/>
              </a:gs>
            </a:gsLst>
            <a:path path="circle">
              <a:fillToRect t="100000" r="100000"/>
            </a:path>
            <a:tileRect l="-100000" b="-100000"/>
          </a:gradFill>
          <a:ln>
            <a:noFill/>
          </a:ln>
        </p:spPr>
        <p:txBody>
          <a:bodyPr lIns="50800" tIns="50800" rIns="50800" bIns="5080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fontAlgn="base">
              <a:spcBef>
                <a:spcPct val="0"/>
              </a:spcBef>
              <a:spcAft>
                <a:spcPct val="0"/>
              </a:spcAft>
              <a:defRPr>
                <a:solidFill>
                  <a:schemeClr val="tx1"/>
                </a:solidFill>
                <a:latin typeface="Open Sans Light" panose="020B0306030504020204" pitchFamily="34" charset="0"/>
              </a:defRPr>
            </a:lvl6pPr>
            <a:lvl7pPr marL="2971800" indent="-228600" defTabSz="912813" fontAlgn="base">
              <a:spcBef>
                <a:spcPct val="0"/>
              </a:spcBef>
              <a:spcAft>
                <a:spcPct val="0"/>
              </a:spcAft>
              <a:defRPr>
                <a:solidFill>
                  <a:schemeClr val="tx1"/>
                </a:solidFill>
                <a:latin typeface="Open Sans Light" panose="020B0306030504020204" pitchFamily="34" charset="0"/>
              </a:defRPr>
            </a:lvl7pPr>
            <a:lvl8pPr marL="3429000" indent="-228600" defTabSz="912813" fontAlgn="base">
              <a:spcBef>
                <a:spcPct val="0"/>
              </a:spcBef>
              <a:spcAft>
                <a:spcPct val="0"/>
              </a:spcAft>
              <a:defRPr>
                <a:solidFill>
                  <a:schemeClr val="tx1"/>
                </a:solidFill>
                <a:latin typeface="Open Sans Light" panose="020B0306030504020204" pitchFamily="34" charset="0"/>
              </a:defRPr>
            </a:lvl8pPr>
            <a:lvl9pPr marL="3886200" indent="-228600" defTabSz="912813" fontAlgn="base">
              <a:spcBef>
                <a:spcPct val="0"/>
              </a:spcBef>
              <a:spcAft>
                <a:spcPct val="0"/>
              </a:spcAft>
              <a:defRPr>
                <a:solidFill>
                  <a:schemeClr val="tx1"/>
                </a:solidFill>
                <a:latin typeface="Open Sans Light" panose="020B0306030504020204" pitchFamily="34" charset="0"/>
              </a:defRPr>
            </a:lvl9pPr>
          </a:lstStyle>
          <a:p>
            <a:pPr eaLnBrk="1" hangingPunct="1">
              <a:defRPr/>
            </a:pPr>
            <a:endParaRPr lang="en-US" altLang="en-US" sz="3200">
              <a:solidFill>
                <a:srgbClr val="FFFFFF"/>
              </a:solidFill>
              <a:sym typeface="Helvetica Light"/>
            </a:endParaRPr>
          </a:p>
        </p:txBody>
      </p:sp>
      <p:sp>
        <p:nvSpPr>
          <p:cNvPr id="85" name="Text Placeholder 1">
            <a:extLst>
              <a:ext uri="{FF2B5EF4-FFF2-40B4-BE49-F238E27FC236}">
                <a16:creationId xmlns:a16="http://schemas.microsoft.com/office/drawing/2014/main" id="{ADFBCC83-DD4D-EAA0-0F59-35E99952591F}"/>
              </a:ext>
            </a:extLst>
          </p:cNvPr>
          <p:cNvSpPr txBox="1">
            <a:spLocks/>
          </p:cNvSpPr>
          <p:nvPr/>
        </p:nvSpPr>
        <p:spPr>
          <a:xfrm>
            <a:off x="4454218" y="564940"/>
            <a:ext cx="3254763" cy="433111"/>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dirty="0">
                <a:solidFill>
                  <a:schemeClr val="bg1"/>
                </a:solidFill>
              </a:rPr>
              <a:t>Create an online application</a:t>
            </a:r>
            <a:endParaRPr lang="en-US" sz="1400" dirty="0">
              <a:solidFill>
                <a:schemeClr val="bg1"/>
              </a:solidFill>
            </a:endParaRPr>
          </a:p>
        </p:txBody>
      </p:sp>
      <p:sp>
        <p:nvSpPr>
          <p:cNvPr id="16" name="Content Placeholder 2">
            <a:extLst>
              <a:ext uri="{FF2B5EF4-FFF2-40B4-BE49-F238E27FC236}">
                <a16:creationId xmlns:a16="http://schemas.microsoft.com/office/drawing/2014/main" id="{6E534FFA-A11C-7FCE-4A6E-7438C5990838}"/>
              </a:ext>
            </a:extLst>
          </p:cNvPr>
          <p:cNvSpPr txBox="1">
            <a:spLocks/>
          </p:cNvSpPr>
          <p:nvPr/>
        </p:nvSpPr>
        <p:spPr>
          <a:xfrm>
            <a:off x="1387421" y="1935480"/>
            <a:ext cx="9417159" cy="4191000"/>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dirty="0">
                <a:solidFill>
                  <a:schemeClr val="tx1">
                    <a:lumMod val="65000"/>
                    <a:lumOff val="35000"/>
                  </a:schemeClr>
                </a:solidFill>
                <a:ea typeface="Lato"/>
                <a:cs typeface="Lato"/>
              </a:rPr>
              <a:t>Create an account and log in</a:t>
            </a:r>
          </a:p>
          <a:p>
            <a:pPr marL="0" indent="0">
              <a:buNone/>
            </a:pPr>
            <a:r>
              <a:rPr lang="en-GB" sz="1800" b="1" dirty="0">
                <a:solidFill>
                  <a:srgbClr val="20ADB7"/>
                </a:solidFill>
                <a:ea typeface="Lato"/>
                <a:cs typeface="Lato"/>
                <a:hlinkClick r:id="rId2">
                  <a:extLst>
                    <a:ext uri="{A12FA001-AC4F-418D-AE19-62706E023703}">
                      <ahyp:hlinkClr xmlns:ahyp="http://schemas.microsoft.com/office/drawing/2018/hyperlinkcolor" val="tx"/>
                    </a:ext>
                  </a:extLst>
                </a:hlinkClick>
              </a:rPr>
              <a:t>Access our onl</a:t>
            </a:r>
            <a:r>
              <a:rPr lang="en-GB" sz="1800" b="1" dirty="0">
                <a:solidFill>
                  <a:srgbClr val="20ADB7"/>
                </a:solidFill>
                <a:ea typeface="Lato"/>
                <a:cs typeface="Lato"/>
                <a:hlinkClick r:id="rId2">
                  <a:extLst>
                    <a:ext uri="{A12FA001-AC4F-418D-AE19-62706E023703}">
                      <ahyp:hlinkClr xmlns:ahyp="http://schemas.microsoft.com/office/drawing/2018/hyperlinkcolor" val="tx"/>
                    </a:ext>
                  </a:extLst>
                </a:hlinkClick>
              </a:rPr>
              <a:t>i</a:t>
            </a:r>
            <a:r>
              <a:rPr lang="en-GB" sz="1800" b="1" dirty="0">
                <a:solidFill>
                  <a:srgbClr val="20ADB7"/>
                </a:solidFill>
                <a:ea typeface="Lato"/>
                <a:cs typeface="Lato"/>
                <a:hlinkClick r:id="rId2">
                  <a:extLst>
                    <a:ext uri="{A12FA001-AC4F-418D-AE19-62706E023703}">
                      <ahyp:hlinkClr xmlns:ahyp="http://schemas.microsoft.com/office/drawing/2018/hyperlinkcolor" val="tx"/>
                    </a:ext>
                  </a:extLst>
                </a:hlinkClick>
              </a:rPr>
              <a:t>ne application system here</a:t>
            </a:r>
            <a:endParaRPr lang="en-GB" sz="1800" b="1" dirty="0">
              <a:solidFill>
                <a:srgbClr val="20ADB7"/>
              </a:solidFill>
              <a:ea typeface="Lato"/>
              <a:cs typeface="Lato"/>
            </a:endParaRPr>
          </a:p>
          <a:p>
            <a:r>
              <a:rPr lang="en-GB" sz="1800" dirty="0">
                <a:solidFill>
                  <a:schemeClr val="tx1">
                    <a:lumMod val="65000"/>
                    <a:lumOff val="35000"/>
                  </a:schemeClr>
                </a:solidFill>
                <a:ea typeface="Lato"/>
                <a:cs typeface="Lato"/>
              </a:rPr>
              <a:t>If it’s your first time there, you’ll need to sign up for an account to access the form </a:t>
            </a:r>
          </a:p>
          <a:p>
            <a:pPr marL="0" indent="0">
              <a:lnSpc>
                <a:spcPct val="100000"/>
              </a:lnSpc>
              <a:spcBef>
                <a:spcPts val="0"/>
              </a:spcBef>
              <a:buNone/>
            </a:pPr>
            <a:r>
              <a:rPr lang="en-GB" sz="1800" dirty="0">
                <a:solidFill>
                  <a:schemeClr val="tx1">
                    <a:lumMod val="65000"/>
                    <a:lumOff val="35000"/>
                  </a:schemeClr>
                </a:solidFill>
                <a:ea typeface="Lato"/>
                <a:cs typeface="Lato"/>
              </a:rPr>
              <a:t>    (Click the Sign up / Sign in button to do this)</a:t>
            </a:r>
          </a:p>
          <a:p>
            <a:r>
              <a:rPr lang="en-GB" sz="1800" dirty="0">
                <a:solidFill>
                  <a:schemeClr val="tx1">
                    <a:lumMod val="65000"/>
                    <a:lumOff val="35000"/>
                  </a:schemeClr>
                </a:solidFill>
                <a:ea typeface="Lato"/>
                <a:cs typeface="Lato"/>
              </a:rPr>
              <a:t>Once you’ve created an account you can return to your ‘My applications’ page to see a list with details of the applications you’ve created.</a:t>
            </a:r>
          </a:p>
          <a:p>
            <a:pPr marL="0" indent="0">
              <a:buNone/>
            </a:pPr>
            <a:endParaRPr lang="en-GB" sz="1800" dirty="0">
              <a:solidFill>
                <a:schemeClr val="tx1">
                  <a:lumMod val="65000"/>
                  <a:lumOff val="35000"/>
                </a:schemeClr>
              </a:solidFill>
              <a:ea typeface="Lato"/>
              <a:cs typeface="Lato"/>
            </a:endParaRPr>
          </a:p>
          <a:p>
            <a:pPr marL="0" indent="0">
              <a:buNone/>
            </a:pPr>
            <a:r>
              <a:rPr lang="en-GB" sz="2000" b="1" dirty="0">
                <a:solidFill>
                  <a:schemeClr val="tx1">
                    <a:lumMod val="65000"/>
                    <a:lumOff val="35000"/>
                  </a:schemeClr>
                </a:solidFill>
                <a:ea typeface="Lato"/>
                <a:cs typeface="Lato"/>
              </a:rPr>
              <a:t>Creating a new application</a:t>
            </a:r>
          </a:p>
          <a:p>
            <a:r>
              <a:rPr lang="en-GB" sz="1800" dirty="0">
                <a:solidFill>
                  <a:schemeClr val="tx1">
                    <a:lumMod val="65000"/>
                    <a:lumOff val="35000"/>
                  </a:schemeClr>
                </a:solidFill>
                <a:ea typeface="Lato"/>
                <a:cs typeface="Lato"/>
              </a:rPr>
              <a:t>To create a new application, click the </a:t>
            </a:r>
            <a:r>
              <a:rPr lang="en-GB" sz="1800" b="1" dirty="0">
                <a:solidFill>
                  <a:srgbClr val="20ADB7"/>
                </a:solidFill>
                <a:ea typeface="Lato"/>
                <a:cs typeface="Lato"/>
              </a:rPr>
              <a:t>‘</a:t>
            </a:r>
            <a:r>
              <a:rPr lang="en-GB" sz="1800" b="1" dirty="0">
                <a:solidFill>
                  <a:srgbClr val="20ADB7"/>
                </a:solidFill>
                <a:ea typeface="Lato"/>
                <a:cs typeface="Lato"/>
                <a:hlinkClick r:id="rId3">
                  <a:extLst>
                    <a:ext uri="{A12FA001-AC4F-418D-AE19-62706E023703}">
                      <ahyp:hlinkClr xmlns:ahyp="http://schemas.microsoft.com/office/drawing/2018/hyperlinkcolor" val="tx"/>
                    </a:ext>
                  </a:extLst>
                </a:hlinkClick>
              </a:rPr>
              <a:t>New Application</a:t>
            </a:r>
            <a:r>
              <a:rPr lang="en-GB" sz="1800" b="1" dirty="0">
                <a:solidFill>
                  <a:srgbClr val="20ADB7"/>
                </a:solidFill>
                <a:ea typeface="Lato"/>
                <a:cs typeface="Lato"/>
              </a:rPr>
              <a:t>’ </a:t>
            </a:r>
            <a:r>
              <a:rPr lang="en-GB" sz="1800" dirty="0">
                <a:solidFill>
                  <a:schemeClr val="tx1">
                    <a:lumMod val="65000"/>
                    <a:lumOff val="35000"/>
                  </a:schemeClr>
                </a:solidFill>
                <a:ea typeface="Lato"/>
                <a:cs typeface="Lato"/>
              </a:rPr>
              <a:t>button.</a:t>
            </a:r>
          </a:p>
          <a:p>
            <a:r>
              <a:rPr lang="en-GB" sz="1800" dirty="0">
                <a:solidFill>
                  <a:schemeClr val="tx1">
                    <a:lumMod val="65000"/>
                    <a:lumOff val="35000"/>
                  </a:schemeClr>
                </a:solidFill>
                <a:ea typeface="Lato"/>
                <a:cs typeface="Lato"/>
              </a:rPr>
              <a:t>You’ll be taken to </a:t>
            </a:r>
            <a:r>
              <a:rPr lang="en-GB" sz="1800" b="1" dirty="0">
                <a:solidFill>
                  <a:schemeClr val="tx1">
                    <a:lumMod val="65000"/>
                    <a:lumOff val="35000"/>
                  </a:schemeClr>
                </a:solidFill>
                <a:ea typeface="Lato"/>
                <a:cs typeface="Lato"/>
              </a:rPr>
              <a:t>‘Before we begin’</a:t>
            </a:r>
            <a:r>
              <a:rPr lang="en-GB" sz="1800" dirty="0">
                <a:solidFill>
                  <a:schemeClr val="tx1">
                    <a:lumMod val="65000"/>
                    <a:lumOff val="35000"/>
                  </a:schemeClr>
                </a:solidFill>
                <a:ea typeface="Lato"/>
                <a:cs typeface="Lato"/>
              </a:rPr>
              <a:t>,</a:t>
            </a:r>
            <a:r>
              <a:rPr lang="en-GB" sz="1800" b="1" dirty="0">
                <a:solidFill>
                  <a:schemeClr val="tx1">
                    <a:lumMod val="65000"/>
                    <a:lumOff val="35000"/>
                  </a:schemeClr>
                </a:solidFill>
                <a:ea typeface="Lato"/>
                <a:cs typeface="Lato"/>
              </a:rPr>
              <a:t> </a:t>
            </a:r>
            <a:r>
              <a:rPr lang="en-GB" sz="1800" dirty="0">
                <a:solidFill>
                  <a:schemeClr val="tx1">
                    <a:lumMod val="65000"/>
                    <a:lumOff val="35000"/>
                  </a:schemeClr>
                </a:solidFill>
                <a:ea typeface="Lato"/>
                <a:cs typeface="Lato"/>
              </a:rPr>
              <a:t>the initial page of the application form.</a:t>
            </a:r>
          </a:p>
          <a:p>
            <a:r>
              <a:rPr lang="en-GB" sz="1800" dirty="0">
                <a:solidFill>
                  <a:schemeClr val="tx1">
                    <a:lumMod val="65000"/>
                    <a:lumOff val="35000"/>
                  </a:schemeClr>
                </a:solidFill>
                <a:ea typeface="Lato"/>
                <a:cs typeface="Lato"/>
              </a:rPr>
              <a:t>When you’ve entered the required information on this page, you’ll be able to move to the next page of the form.</a:t>
            </a:r>
          </a:p>
          <a:p>
            <a:endParaRPr lang="en-GB" sz="1800" dirty="0"/>
          </a:p>
        </p:txBody>
      </p:sp>
    </p:spTree>
    <p:extLst>
      <p:ext uri="{BB962C8B-B14F-4D97-AF65-F5344CB8AC3E}">
        <p14:creationId xmlns:p14="http://schemas.microsoft.com/office/powerpoint/2010/main" val="265548181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wipe(left)">
                                      <p:cBhvr>
                                        <p:cTn id="7" dur="500"/>
                                        <p:tgtEl>
                                          <p:spTgt spid="3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wipe(left)">
                                      <p:cBhvr>
                                        <p:cTn id="11" dur="500"/>
                                        <p:tgtEl>
                                          <p:spTgt spid="8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5">
                                            <p:txEl>
                                              <p:pRg st="0" end="0"/>
                                            </p:txEl>
                                          </p:spTgt>
                                        </p:tgtEl>
                                        <p:attrNameLst>
                                          <p:attrName>style.visibility</p:attrName>
                                        </p:attrNameLst>
                                      </p:cBhvr>
                                      <p:to>
                                        <p:strVal val="visible"/>
                                      </p:to>
                                    </p:set>
                                    <p:animEffect transition="in" filter="fade">
                                      <p:cBhvr>
                                        <p:cTn id="15" dur="500"/>
                                        <p:tgtEl>
                                          <p:spTgt spid="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uild="p"/>
      <p:bldP spid="84" grpId="0" animBg="1"/>
      <p:bldP spid="8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 name="Shape 770">
            <a:extLst>
              <a:ext uri="{FF2B5EF4-FFF2-40B4-BE49-F238E27FC236}">
                <a16:creationId xmlns:a16="http://schemas.microsoft.com/office/drawing/2014/main" id="{19184545-1C70-DB66-E053-ACCB1F4E8219}"/>
              </a:ext>
            </a:extLst>
          </p:cNvPr>
          <p:cNvSpPr txBox="1"/>
          <p:nvPr/>
        </p:nvSpPr>
        <p:spPr>
          <a:xfrm>
            <a:off x="766969" y="4556612"/>
            <a:ext cx="5689592" cy="1708150"/>
          </a:xfrm>
          <a:prstGeom prst="rect">
            <a:avLst/>
          </a:prstGeom>
          <a:noFill/>
          <a:ln>
            <a:noFill/>
          </a:ln>
        </p:spPr>
        <p:txBody>
          <a:bodyPr lIns="45713" tIns="22850" rIns="45713" bIns="22850"/>
          <a:lstStyle/>
          <a:p>
            <a:pPr marL="171450" indent="-171450">
              <a:buFont typeface="Arial" panose="020B0604020202020204" pitchFamily="34" charset="0"/>
              <a:buChar char="•"/>
            </a:pPr>
            <a:r>
              <a:rPr lang="en-GB" sz="1400" dirty="0"/>
              <a:t>Name</a:t>
            </a:r>
          </a:p>
          <a:p>
            <a:pPr marL="171450" indent="-171450">
              <a:buFont typeface="Arial" panose="020B0604020202020204" pitchFamily="34" charset="0"/>
              <a:buChar char="•"/>
            </a:pPr>
            <a:r>
              <a:rPr lang="en-GB" sz="1400" b="0" i="0" dirty="0">
                <a:effectLst/>
              </a:rPr>
              <a:t>Address</a:t>
            </a:r>
          </a:p>
          <a:p>
            <a:pPr marL="171450" indent="-171450">
              <a:buFont typeface="Arial" panose="020B0604020202020204" pitchFamily="34" charset="0"/>
              <a:buChar char="•"/>
            </a:pPr>
            <a:r>
              <a:rPr lang="en-GB" sz="1400" dirty="0"/>
              <a:t>Email and Phone number</a:t>
            </a:r>
          </a:p>
          <a:p>
            <a:pPr marL="171450" indent="-171450">
              <a:buFont typeface="Arial" panose="020B0604020202020204" pitchFamily="34" charset="0"/>
              <a:buChar char="•"/>
            </a:pPr>
            <a:r>
              <a:rPr lang="en-GB" sz="1400" b="0" i="0" dirty="0">
                <a:effectLst/>
              </a:rPr>
              <a:t>Passport – a copy of the passport will need to be submitted for verification</a:t>
            </a:r>
          </a:p>
          <a:p>
            <a:pPr marL="171450" indent="-171450">
              <a:buFont typeface="Arial" panose="020B0604020202020204" pitchFamily="34" charset="0"/>
              <a:buChar char="•"/>
            </a:pPr>
            <a:r>
              <a:rPr lang="en-GB" sz="1400" dirty="0"/>
              <a:t>Proof of identification showing your full name and current address</a:t>
            </a:r>
          </a:p>
          <a:p>
            <a:pPr lvl="1">
              <a:buFontTx/>
              <a:buChar char="-"/>
            </a:pPr>
            <a:r>
              <a:rPr lang="en-GB" sz="1400" dirty="0"/>
              <a:t>Bank statement – dated within 6 months</a:t>
            </a:r>
          </a:p>
          <a:p>
            <a:pPr lvl="1">
              <a:buFontTx/>
              <a:buChar char="-"/>
            </a:pPr>
            <a:r>
              <a:rPr lang="en-GB" sz="1400" dirty="0"/>
              <a:t>Household bill – dated within 6 months</a:t>
            </a:r>
          </a:p>
          <a:p>
            <a:pPr lvl="1">
              <a:buFontTx/>
              <a:buChar char="-"/>
            </a:pPr>
            <a:r>
              <a:rPr lang="en-GB" sz="1400" dirty="0"/>
              <a:t>ID card</a:t>
            </a:r>
          </a:p>
        </p:txBody>
      </p:sp>
      <p:sp>
        <p:nvSpPr>
          <p:cNvPr id="19459" name="Shape 748">
            <a:extLst>
              <a:ext uri="{FF2B5EF4-FFF2-40B4-BE49-F238E27FC236}">
                <a16:creationId xmlns:a16="http://schemas.microsoft.com/office/drawing/2014/main" id="{F9D47299-7842-FBF4-19A5-1397AAECD087}"/>
              </a:ext>
            </a:extLst>
          </p:cNvPr>
          <p:cNvSpPr>
            <a:spLocks noChangeArrowheads="1"/>
          </p:cNvSpPr>
          <p:nvPr/>
        </p:nvSpPr>
        <p:spPr bwMode="auto">
          <a:xfrm>
            <a:off x="254338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49" name="Shape 749">
            <a:extLst>
              <a:ext uri="{FF2B5EF4-FFF2-40B4-BE49-F238E27FC236}">
                <a16:creationId xmlns:a16="http://schemas.microsoft.com/office/drawing/2014/main" id="{EBE4A711-ACC7-B0D4-7D46-0AFC12FE8625}"/>
              </a:ext>
            </a:extLst>
          </p:cNvPr>
          <p:cNvSpPr/>
          <p:nvPr/>
        </p:nvSpPr>
        <p:spPr>
          <a:xfrm>
            <a:off x="3052969"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4313444"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3" name="Shape 753">
            <a:extLst>
              <a:ext uri="{FF2B5EF4-FFF2-40B4-BE49-F238E27FC236}">
                <a16:creationId xmlns:a16="http://schemas.microsoft.com/office/drawing/2014/main" id="{01CD603C-2ED9-550D-5F41-EB882B7FBADB}"/>
              </a:ext>
            </a:extLst>
          </p:cNvPr>
          <p:cNvSpPr/>
          <p:nvPr/>
        </p:nvSpPr>
        <p:spPr>
          <a:xfrm>
            <a:off x="4823031"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6083506"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7" name="Shape 757">
            <a:extLst>
              <a:ext uri="{FF2B5EF4-FFF2-40B4-BE49-F238E27FC236}">
                <a16:creationId xmlns:a16="http://schemas.microsoft.com/office/drawing/2014/main" id="{F4AEFBB7-BCF2-F668-5AF8-39BB42C0A87F}"/>
              </a:ext>
            </a:extLst>
          </p:cNvPr>
          <p:cNvSpPr/>
          <p:nvPr/>
        </p:nvSpPr>
        <p:spPr>
          <a:xfrm>
            <a:off x="6593094"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71" name="Shape 760">
            <a:extLst>
              <a:ext uri="{FF2B5EF4-FFF2-40B4-BE49-F238E27FC236}">
                <a16:creationId xmlns:a16="http://schemas.microsoft.com/office/drawing/2014/main" id="{60008F33-091D-8D53-FD0D-1C6FFD3A3AE9}"/>
              </a:ext>
            </a:extLst>
          </p:cNvPr>
          <p:cNvSpPr>
            <a:spLocks noChangeArrowheads="1"/>
          </p:cNvSpPr>
          <p:nvPr/>
        </p:nvSpPr>
        <p:spPr bwMode="auto">
          <a:xfrm>
            <a:off x="766969" y="1832754"/>
            <a:ext cx="1695450" cy="2490788"/>
          </a:xfrm>
          <a:prstGeom prst="rect">
            <a:avLst/>
          </a:prstGeom>
          <a:gradFill rotWithShape="0">
            <a:gsLst>
              <a:gs pos="0">
                <a:srgbClr val="20ADB7"/>
              </a:gs>
              <a:gs pos="27000">
                <a:srgbClr val="20ADB7"/>
              </a:gs>
              <a:gs pos="100000">
                <a:srgbClr val="EEB52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19472" name="Shape 761">
            <a:extLst>
              <a:ext uri="{FF2B5EF4-FFF2-40B4-BE49-F238E27FC236}">
                <a16:creationId xmlns:a16="http://schemas.microsoft.com/office/drawing/2014/main" id="{AD5D6BB0-948F-E36F-6D37-2A40087AC99C}"/>
              </a:ext>
            </a:extLst>
          </p:cNvPr>
          <p:cNvSpPr>
            <a:spLocks noChangeArrowheads="1"/>
          </p:cNvSpPr>
          <p:nvPr/>
        </p:nvSpPr>
        <p:spPr bwMode="auto">
          <a:xfrm>
            <a:off x="1276556" y="2810654"/>
            <a:ext cx="685800" cy="28575"/>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09700" tIns="54850" rIns="109700" bIns="54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784055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5" name="Shape 765">
            <a:extLst>
              <a:ext uri="{FF2B5EF4-FFF2-40B4-BE49-F238E27FC236}">
                <a16:creationId xmlns:a16="http://schemas.microsoft.com/office/drawing/2014/main" id="{ADDAD1E7-D274-C7CA-5D52-D7D81E0B658E}"/>
              </a:ext>
            </a:extLst>
          </p:cNvPr>
          <p:cNvSpPr/>
          <p:nvPr/>
        </p:nvSpPr>
        <p:spPr>
          <a:xfrm>
            <a:off x="8350139"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2" name="Text Placeholder 1">
            <a:extLst>
              <a:ext uri="{FF2B5EF4-FFF2-40B4-BE49-F238E27FC236}">
                <a16:creationId xmlns:a16="http://schemas.microsoft.com/office/drawing/2014/main" id="{D37A699D-6D85-CA53-E76C-E3856F073726}"/>
              </a:ext>
            </a:extLst>
          </p:cNvPr>
          <p:cNvSpPr txBox="1">
            <a:spLocks/>
          </p:cNvSpPr>
          <p:nvPr/>
        </p:nvSpPr>
        <p:spPr>
          <a:xfrm>
            <a:off x="909693" y="2972579"/>
            <a:ext cx="1385936" cy="744543"/>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chemeClr val="bg1"/>
                </a:solidFill>
              </a:rPr>
              <a:t>Section 1</a:t>
            </a:r>
          </a:p>
          <a:p>
            <a:pPr marL="0" indent="0" algn="ctr" defTabSz="914354">
              <a:buNone/>
              <a:defRPr/>
            </a:pPr>
            <a:r>
              <a:rPr lang="en-US" sz="1600" dirty="0">
                <a:solidFill>
                  <a:schemeClr val="bg1"/>
                </a:solidFill>
              </a:rPr>
              <a:t>Your details</a:t>
            </a:r>
          </a:p>
        </p:txBody>
      </p:sp>
      <p:sp>
        <p:nvSpPr>
          <p:cNvPr id="3" name="Text Placeholder 1">
            <a:extLst>
              <a:ext uri="{FF2B5EF4-FFF2-40B4-BE49-F238E27FC236}">
                <a16:creationId xmlns:a16="http://schemas.microsoft.com/office/drawing/2014/main" id="{A325FD1F-277A-7E06-9A95-3A83EBE36CC3}"/>
              </a:ext>
            </a:extLst>
          </p:cNvPr>
          <p:cNvSpPr txBox="1">
            <a:spLocks/>
          </p:cNvSpPr>
          <p:nvPr/>
        </p:nvSpPr>
        <p:spPr>
          <a:xfrm>
            <a:off x="2722686" y="2972579"/>
            <a:ext cx="1245304"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2</a:t>
            </a:r>
          </a:p>
          <a:p>
            <a:pPr marL="0" indent="0" algn="ctr" defTabSz="914354">
              <a:buNone/>
              <a:defRPr/>
            </a:pPr>
            <a:r>
              <a:rPr lang="en-US" sz="1600" dirty="0">
                <a:solidFill>
                  <a:schemeClr val="tx1">
                    <a:lumMod val="50000"/>
                    <a:lumOff val="50000"/>
                  </a:schemeClr>
                </a:solidFill>
              </a:rPr>
              <a:t>Your qualification</a:t>
            </a:r>
          </a:p>
        </p:txBody>
      </p:sp>
      <p:sp>
        <p:nvSpPr>
          <p:cNvPr id="4" name="Text Placeholder 1">
            <a:extLst>
              <a:ext uri="{FF2B5EF4-FFF2-40B4-BE49-F238E27FC236}">
                <a16:creationId xmlns:a16="http://schemas.microsoft.com/office/drawing/2014/main" id="{E42F6672-6A59-CB46-81E4-7756945D5423}"/>
              </a:ext>
            </a:extLst>
          </p:cNvPr>
          <p:cNvSpPr txBox="1">
            <a:spLocks/>
          </p:cNvSpPr>
          <p:nvPr/>
        </p:nvSpPr>
        <p:spPr>
          <a:xfrm>
            <a:off x="4575688" y="2972579"/>
            <a:ext cx="1212070"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3</a:t>
            </a:r>
          </a:p>
          <a:p>
            <a:pPr marL="0" indent="0" algn="ctr" defTabSz="914354">
              <a:buNone/>
              <a:defRPr/>
            </a:pPr>
            <a:r>
              <a:rPr lang="en-US" sz="1600" dirty="0">
                <a:solidFill>
                  <a:schemeClr val="tx1">
                    <a:lumMod val="50000"/>
                    <a:lumOff val="50000"/>
                  </a:schemeClr>
                </a:solidFill>
              </a:rPr>
              <a:t>Professional experience</a:t>
            </a:r>
          </a:p>
        </p:txBody>
      </p:sp>
      <p:sp>
        <p:nvSpPr>
          <p:cNvPr id="5" name="Text Placeholder 1">
            <a:extLst>
              <a:ext uri="{FF2B5EF4-FFF2-40B4-BE49-F238E27FC236}">
                <a16:creationId xmlns:a16="http://schemas.microsoft.com/office/drawing/2014/main" id="{8E3B5555-9B5F-D0F1-8C44-FA40773802CE}"/>
              </a:ext>
            </a:extLst>
          </p:cNvPr>
          <p:cNvSpPr txBox="1">
            <a:spLocks/>
          </p:cNvSpPr>
          <p:nvPr/>
        </p:nvSpPr>
        <p:spPr>
          <a:xfrm>
            <a:off x="6157527" y="2972579"/>
            <a:ext cx="1572642" cy="1267186"/>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4</a:t>
            </a:r>
          </a:p>
          <a:p>
            <a:pPr marL="0" indent="0" algn="ctr" defTabSz="914354">
              <a:buNone/>
              <a:defRPr/>
            </a:pPr>
            <a:r>
              <a:rPr lang="en-US" sz="1600" dirty="0">
                <a:solidFill>
                  <a:schemeClr val="tx1">
                    <a:lumMod val="50000"/>
                    <a:lumOff val="50000"/>
                  </a:schemeClr>
                </a:solidFill>
              </a:rPr>
              <a:t>Professional registration and membership</a:t>
            </a:r>
          </a:p>
        </p:txBody>
      </p:sp>
      <p:sp>
        <p:nvSpPr>
          <p:cNvPr id="6" name="Text Placeholder 1">
            <a:extLst>
              <a:ext uri="{FF2B5EF4-FFF2-40B4-BE49-F238E27FC236}">
                <a16:creationId xmlns:a16="http://schemas.microsoft.com/office/drawing/2014/main" id="{8B8A4DA6-44CB-40E6-111B-D0BCB8003D0D}"/>
              </a:ext>
            </a:extLst>
          </p:cNvPr>
          <p:cNvSpPr txBox="1">
            <a:spLocks/>
          </p:cNvSpPr>
          <p:nvPr/>
        </p:nvSpPr>
        <p:spPr>
          <a:xfrm>
            <a:off x="8090035" y="2972579"/>
            <a:ext cx="1180433" cy="365508"/>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a:solidFill>
                  <a:srgbClr val="20ADB7"/>
                </a:solidFill>
              </a:rPr>
              <a:t>Section 5</a:t>
            </a:r>
          </a:p>
          <a:p>
            <a:pPr marL="0" indent="0" algn="ctr" defTabSz="914354">
              <a:buNone/>
              <a:defRPr/>
            </a:pPr>
            <a:r>
              <a:rPr lang="en-US" sz="1600">
                <a:solidFill>
                  <a:schemeClr val="tx1">
                    <a:lumMod val="50000"/>
                    <a:lumOff val="50000"/>
                  </a:schemeClr>
                </a:solidFill>
              </a:rPr>
              <a:t>English Language Proficiency</a:t>
            </a:r>
            <a:endParaRPr lang="en-US" sz="1600" dirty="0">
              <a:solidFill>
                <a:schemeClr val="tx1">
                  <a:lumMod val="50000"/>
                  <a:lumOff val="50000"/>
                </a:schemeClr>
              </a:solidFill>
            </a:endParaRPr>
          </a:p>
        </p:txBody>
      </p:sp>
      <p:sp>
        <p:nvSpPr>
          <p:cNvPr id="7" name="Text Placeholder 1">
            <a:extLst>
              <a:ext uri="{FF2B5EF4-FFF2-40B4-BE49-F238E27FC236}">
                <a16:creationId xmlns:a16="http://schemas.microsoft.com/office/drawing/2014/main" id="{B1940EF9-5B19-4B78-57B7-98AA93DEA32B}"/>
              </a:ext>
            </a:extLst>
          </p:cNvPr>
          <p:cNvSpPr txBox="1">
            <a:spLocks/>
          </p:cNvSpPr>
          <p:nvPr/>
        </p:nvSpPr>
        <p:spPr>
          <a:xfrm>
            <a:off x="9858991" y="2972579"/>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rgbClr val="20ADB7"/>
                </a:solidFill>
              </a:rPr>
              <a:t>Section 6</a:t>
            </a:r>
          </a:p>
          <a:p>
            <a:pPr algn="ctr" defTabSz="914354">
              <a:defRPr/>
            </a:pPr>
            <a:r>
              <a:rPr lang="en-US" sz="1600" dirty="0">
                <a:solidFill>
                  <a:schemeClr val="tx1">
                    <a:lumMod val="50000"/>
                    <a:lumOff val="50000"/>
                  </a:schemeClr>
                </a:solidFill>
              </a:rPr>
              <a:t>Declarations</a:t>
            </a:r>
          </a:p>
        </p:txBody>
      </p:sp>
      <p:pic>
        <p:nvPicPr>
          <p:cNvPr id="8" name="Graphic 7">
            <a:extLst>
              <a:ext uri="{FF2B5EF4-FFF2-40B4-BE49-F238E27FC236}">
                <a16:creationId xmlns:a16="http://schemas.microsoft.com/office/drawing/2014/main" id="{AF0B51CE-8521-F7C8-6053-815FD0E0B8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9750" y="2045831"/>
            <a:ext cx="519202" cy="593374"/>
          </a:xfrm>
          <a:prstGeom prst="rect">
            <a:avLst/>
          </a:prstGeom>
        </p:spPr>
      </p:pic>
      <p:pic>
        <p:nvPicPr>
          <p:cNvPr id="9" name="Graphic 8">
            <a:extLst>
              <a:ext uri="{FF2B5EF4-FFF2-40B4-BE49-F238E27FC236}">
                <a16:creationId xmlns:a16="http://schemas.microsoft.com/office/drawing/2014/main" id="{1F2B951D-B1C2-36DF-95EC-A2FD237FED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24764" y="2065824"/>
            <a:ext cx="547523" cy="657028"/>
          </a:xfrm>
          <a:prstGeom prst="rect">
            <a:avLst/>
          </a:prstGeom>
        </p:spPr>
      </p:pic>
      <p:pic>
        <p:nvPicPr>
          <p:cNvPr id="10" name="Graphic 9">
            <a:extLst>
              <a:ext uri="{FF2B5EF4-FFF2-40B4-BE49-F238E27FC236}">
                <a16:creationId xmlns:a16="http://schemas.microsoft.com/office/drawing/2014/main" id="{AC6D3610-845B-1FF8-C8E8-B0233ABD13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32950" y="2200666"/>
            <a:ext cx="531856" cy="522186"/>
          </a:xfrm>
          <a:prstGeom prst="rect">
            <a:avLst/>
          </a:prstGeom>
        </p:spPr>
      </p:pic>
      <p:pic>
        <p:nvPicPr>
          <p:cNvPr id="11" name="Graphic 10">
            <a:extLst>
              <a:ext uri="{FF2B5EF4-FFF2-40B4-BE49-F238E27FC236}">
                <a16:creationId xmlns:a16="http://schemas.microsoft.com/office/drawing/2014/main" id="{55636D3C-B17A-B137-B97B-A3807FECAD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92600" y="2080974"/>
            <a:ext cx="520143" cy="641878"/>
          </a:xfrm>
          <a:prstGeom prst="rect">
            <a:avLst/>
          </a:prstGeom>
        </p:spPr>
      </p:pic>
      <p:pic>
        <p:nvPicPr>
          <p:cNvPr id="12" name="Graphic 11">
            <a:extLst>
              <a:ext uri="{FF2B5EF4-FFF2-40B4-BE49-F238E27FC236}">
                <a16:creationId xmlns:a16="http://schemas.microsoft.com/office/drawing/2014/main" id="{35127589-874F-CAB5-D656-5F431F77B82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26337" y="2129438"/>
            <a:ext cx="593414" cy="593414"/>
          </a:xfrm>
          <a:prstGeom prst="rect">
            <a:avLst/>
          </a:prstGeom>
        </p:spPr>
      </p:pic>
      <p:pic>
        <p:nvPicPr>
          <p:cNvPr id="13" name="Graphic 12">
            <a:extLst>
              <a:ext uri="{FF2B5EF4-FFF2-40B4-BE49-F238E27FC236}">
                <a16:creationId xmlns:a16="http://schemas.microsoft.com/office/drawing/2014/main" id="{A22B3B13-5066-AB42-BDBD-D97E61101D5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40781" y="2074830"/>
            <a:ext cx="648022" cy="648022"/>
          </a:xfrm>
          <a:prstGeom prst="rect">
            <a:avLst/>
          </a:prstGeom>
        </p:spPr>
      </p:pic>
      <p:sp>
        <p:nvSpPr>
          <p:cNvPr id="18" name="Title 7">
            <a:extLst>
              <a:ext uri="{FF2B5EF4-FFF2-40B4-BE49-F238E27FC236}">
                <a16:creationId xmlns:a16="http://schemas.microsoft.com/office/drawing/2014/main" id="{E6ECD314-378E-D16A-91B2-FF3E2735D3B6}"/>
              </a:ext>
            </a:extLst>
          </p:cNvPr>
          <p:cNvSpPr>
            <a:spLocks noGrp="1"/>
          </p:cNvSpPr>
          <p:nvPr>
            <p:ph type="title"/>
          </p:nvPr>
        </p:nvSpPr>
        <p:spPr>
          <a:xfrm>
            <a:off x="1524000" y="64960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19" name="Text Placeholder 8">
            <a:extLst>
              <a:ext uri="{FF2B5EF4-FFF2-40B4-BE49-F238E27FC236}">
                <a16:creationId xmlns:a16="http://schemas.microsoft.com/office/drawing/2014/main" id="{AAF83F98-CDB3-6246-8E99-858216BC4D9D}"/>
              </a:ext>
            </a:extLst>
          </p:cNvPr>
          <p:cNvSpPr txBox="1">
            <a:spLocks/>
          </p:cNvSpPr>
          <p:nvPr/>
        </p:nvSpPr>
        <p:spPr>
          <a:xfrm>
            <a:off x="1524000" y="1316355"/>
            <a:ext cx="9144000"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20" name="Shape 764">
            <a:extLst>
              <a:ext uri="{FF2B5EF4-FFF2-40B4-BE49-F238E27FC236}">
                <a16:creationId xmlns:a16="http://schemas.microsoft.com/office/drawing/2014/main" id="{16AF6DD0-B385-EB43-428D-09297C30F655}"/>
              </a:ext>
            </a:extLst>
          </p:cNvPr>
          <p:cNvSpPr>
            <a:spLocks noChangeArrowheads="1"/>
          </p:cNvSpPr>
          <p:nvPr/>
        </p:nvSpPr>
        <p:spPr bwMode="auto">
          <a:xfrm>
            <a:off x="9598724"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1" name="Shape 765">
            <a:extLst>
              <a:ext uri="{FF2B5EF4-FFF2-40B4-BE49-F238E27FC236}">
                <a16:creationId xmlns:a16="http://schemas.microsoft.com/office/drawing/2014/main" id="{EA8C1347-139B-8CC6-DD74-D6C17D42267E}"/>
              </a:ext>
            </a:extLst>
          </p:cNvPr>
          <p:cNvSpPr/>
          <p:nvPr/>
        </p:nvSpPr>
        <p:spPr>
          <a:xfrm>
            <a:off x="10108317" y="2822854"/>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Effect transition="in" filter="wipe(left)">
                                      <p:cBhvr>
                                        <p:cTn id="5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P spid="7" grpId="0" build="p"/>
      <p:bldP spid="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Shape 760">
            <a:extLst>
              <a:ext uri="{FF2B5EF4-FFF2-40B4-BE49-F238E27FC236}">
                <a16:creationId xmlns:a16="http://schemas.microsoft.com/office/drawing/2014/main" id="{60008F33-091D-8D53-FD0D-1C6FFD3A3AE9}"/>
              </a:ext>
            </a:extLst>
          </p:cNvPr>
          <p:cNvSpPr>
            <a:spLocks noChangeArrowheads="1"/>
          </p:cNvSpPr>
          <p:nvPr/>
        </p:nvSpPr>
        <p:spPr bwMode="auto">
          <a:xfrm>
            <a:off x="2543381" y="1832754"/>
            <a:ext cx="1695450" cy="2490788"/>
          </a:xfrm>
          <a:prstGeom prst="rect">
            <a:avLst/>
          </a:prstGeom>
          <a:gradFill rotWithShape="0">
            <a:gsLst>
              <a:gs pos="0">
                <a:srgbClr val="20ADB7"/>
              </a:gs>
              <a:gs pos="27000">
                <a:srgbClr val="20ADB7"/>
              </a:gs>
              <a:gs pos="100000">
                <a:srgbClr val="EEB52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49" name="Shape 749">
            <a:extLst>
              <a:ext uri="{FF2B5EF4-FFF2-40B4-BE49-F238E27FC236}">
                <a16:creationId xmlns:a16="http://schemas.microsoft.com/office/drawing/2014/main" id="{EBE4A711-ACC7-B0D4-7D46-0AFC12FE8625}"/>
              </a:ext>
            </a:extLst>
          </p:cNvPr>
          <p:cNvSpPr/>
          <p:nvPr/>
        </p:nvSpPr>
        <p:spPr>
          <a:xfrm>
            <a:off x="3060660" y="2813329"/>
            <a:ext cx="685800" cy="19050"/>
          </a:xfrm>
          <a:prstGeom prst="roundRect">
            <a:avLst>
              <a:gd name="adj" fmla="val 50000"/>
            </a:avLst>
          </a:prstGeom>
          <a:solidFill>
            <a:schemeClr val="bg1"/>
          </a:solidFill>
          <a:ln>
            <a:solidFill>
              <a:schemeClr val="bg1"/>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4313444"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3" name="Shape 753">
            <a:extLst>
              <a:ext uri="{FF2B5EF4-FFF2-40B4-BE49-F238E27FC236}">
                <a16:creationId xmlns:a16="http://schemas.microsoft.com/office/drawing/2014/main" id="{01CD603C-2ED9-550D-5F41-EB882B7FBADB}"/>
              </a:ext>
            </a:extLst>
          </p:cNvPr>
          <p:cNvSpPr/>
          <p:nvPr/>
        </p:nvSpPr>
        <p:spPr>
          <a:xfrm>
            <a:off x="4823031"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6083506"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7" name="Shape 757">
            <a:extLst>
              <a:ext uri="{FF2B5EF4-FFF2-40B4-BE49-F238E27FC236}">
                <a16:creationId xmlns:a16="http://schemas.microsoft.com/office/drawing/2014/main" id="{F4AEFBB7-BCF2-F668-5AF8-39BB42C0A87F}"/>
              </a:ext>
            </a:extLst>
          </p:cNvPr>
          <p:cNvSpPr/>
          <p:nvPr/>
        </p:nvSpPr>
        <p:spPr>
          <a:xfrm>
            <a:off x="6593094"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72" name="Shape 761">
            <a:extLst>
              <a:ext uri="{FF2B5EF4-FFF2-40B4-BE49-F238E27FC236}">
                <a16:creationId xmlns:a16="http://schemas.microsoft.com/office/drawing/2014/main" id="{AD5D6BB0-948F-E36F-6D37-2A40087AC99C}"/>
              </a:ext>
            </a:extLst>
          </p:cNvPr>
          <p:cNvSpPr>
            <a:spLocks noChangeArrowheads="1"/>
          </p:cNvSpPr>
          <p:nvPr/>
        </p:nvSpPr>
        <p:spPr bwMode="auto">
          <a:xfrm>
            <a:off x="1300002" y="2810654"/>
            <a:ext cx="685800" cy="28575"/>
          </a:xfrm>
          <a:prstGeom prst="roundRect">
            <a:avLst>
              <a:gd name="adj" fmla="val 50000"/>
            </a:avLst>
          </a:prstGeom>
          <a:solidFill>
            <a:srgbClr val="20ADB7"/>
          </a:solidFill>
          <a:ln>
            <a:noFill/>
          </a:ln>
        </p:spPr>
        <p:txBody>
          <a:bodyPr lIns="109700" tIns="54850" rIns="109700" bIns="54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784055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5" name="Shape 765">
            <a:extLst>
              <a:ext uri="{FF2B5EF4-FFF2-40B4-BE49-F238E27FC236}">
                <a16:creationId xmlns:a16="http://schemas.microsoft.com/office/drawing/2014/main" id="{ADDAD1E7-D274-C7CA-5D52-D7D81E0B658E}"/>
              </a:ext>
            </a:extLst>
          </p:cNvPr>
          <p:cNvSpPr/>
          <p:nvPr/>
        </p:nvSpPr>
        <p:spPr>
          <a:xfrm>
            <a:off x="8350139"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2" name="Text Placeholder 1">
            <a:extLst>
              <a:ext uri="{FF2B5EF4-FFF2-40B4-BE49-F238E27FC236}">
                <a16:creationId xmlns:a16="http://schemas.microsoft.com/office/drawing/2014/main" id="{D37A699D-6D85-CA53-E76C-E3856F073726}"/>
              </a:ext>
            </a:extLst>
          </p:cNvPr>
          <p:cNvSpPr txBox="1">
            <a:spLocks/>
          </p:cNvSpPr>
          <p:nvPr/>
        </p:nvSpPr>
        <p:spPr>
          <a:xfrm>
            <a:off x="933139" y="2972579"/>
            <a:ext cx="1385936" cy="744543"/>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1</a:t>
            </a:r>
          </a:p>
          <a:p>
            <a:pPr marL="0" indent="0" algn="ctr" defTabSz="914354">
              <a:buNone/>
              <a:defRPr/>
            </a:pPr>
            <a:r>
              <a:rPr lang="en-US" sz="1600" dirty="0">
                <a:solidFill>
                  <a:schemeClr val="tx1">
                    <a:lumMod val="50000"/>
                    <a:lumOff val="50000"/>
                  </a:schemeClr>
                </a:solidFill>
              </a:rPr>
              <a:t>Your details</a:t>
            </a:r>
          </a:p>
        </p:txBody>
      </p:sp>
      <p:sp>
        <p:nvSpPr>
          <p:cNvPr id="3" name="Text Placeholder 1">
            <a:extLst>
              <a:ext uri="{FF2B5EF4-FFF2-40B4-BE49-F238E27FC236}">
                <a16:creationId xmlns:a16="http://schemas.microsoft.com/office/drawing/2014/main" id="{A325FD1F-277A-7E06-9A95-3A83EBE36CC3}"/>
              </a:ext>
            </a:extLst>
          </p:cNvPr>
          <p:cNvSpPr txBox="1">
            <a:spLocks/>
          </p:cNvSpPr>
          <p:nvPr/>
        </p:nvSpPr>
        <p:spPr>
          <a:xfrm>
            <a:off x="2722686" y="2972579"/>
            <a:ext cx="1245304"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chemeClr val="bg1"/>
                </a:solidFill>
              </a:rPr>
              <a:t>Section 2</a:t>
            </a:r>
          </a:p>
          <a:p>
            <a:pPr marL="0" indent="0" algn="ctr" defTabSz="914354">
              <a:buNone/>
              <a:defRPr/>
            </a:pPr>
            <a:r>
              <a:rPr lang="en-US" sz="1600" dirty="0">
                <a:solidFill>
                  <a:schemeClr val="bg1"/>
                </a:solidFill>
              </a:rPr>
              <a:t>Your qualification</a:t>
            </a:r>
          </a:p>
        </p:txBody>
      </p:sp>
      <p:sp>
        <p:nvSpPr>
          <p:cNvPr id="4" name="Text Placeholder 1">
            <a:extLst>
              <a:ext uri="{FF2B5EF4-FFF2-40B4-BE49-F238E27FC236}">
                <a16:creationId xmlns:a16="http://schemas.microsoft.com/office/drawing/2014/main" id="{E42F6672-6A59-CB46-81E4-7756945D5423}"/>
              </a:ext>
            </a:extLst>
          </p:cNvPr>
          <p:cNvSpPr txBox="1">
            <a:spLocks/>
          </p:cNvSpPr>
          <p:nvPr/>
        </p:nvSpPr>
        <p:spPr>
          <a:xfrm>
            <a:off x="4575688" y="2972579"/>
            <a:ext cx="1212070"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3</a:t>
            </a:r>
          </a:p>
          <a:p>
            <a:pPr marL="0" indent="0" algn="ctr" defTabSz="914354">
              <a:buNone/>
              <a:defRPr/>
            </a:pPr>
            <a:r>
              <a:rPr lang="en-US" sz="1600" dirty="0">
                <a:solidFill>
                  <a:schemeClr val="tx1">
                    <a:lumMod val="50000"/>
                    <a:lumOff val="50000"/>
                  </a:schemeClr>
                </a:solidFill>
              </a:rPr>
              <a:t>Professional experience</a:t>
            </a:r>
          </a:p>
        </p:txBody>
      </p:sp>
      <p:sp>
        <p:nvSpPr>
          <p:cNvPr id="5" name="Text Placeholder 1">
            <a:extLst>
              <a:ext uri="{FF2B5EF4-FFF2-40B4-BE49-F238E27FC236}">
                <a16:creationId xmlns:a16="http://schemas.microsoft.com/office/drawing/2014/main" id="{8E3B5555-9B5F-D0F1-8C44-FA40773802CE}"/>
              </a:ext>
            </a:extLst>
          </p:cNvPr>
          <p:cNvSpPr txBox="1">
            <a:spLocks/>
          </p:cNvSpPr>
          <p:nvPr/>
        </p:nvSpPr>
        <p:spPr>
          <a:xfrm>
            <a:off x="6157527" y="2972579"/>
            <a:ext cx="1572642" cy="1267186"/>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4</a:t>
            </a:r>
          </a:p>
          <a:p>
            <a:pPr marL="0" indent="0" algn="ctr" defTabSz="914354">
              <a:buNone/>
              <a:defRPr/>
            </a:pPr>
            <a:r>
              <a:rPr lang="en-US" sz="1600" dirty="0">
                <a:solidFill>
                  <a:schemeClr val="tx1">
                    <a:lumMod val="50000"/>
                    <a:lumOff val="50000"/>
                  </a:schemeClr>
                </a:solidFill>
              </a:rPr>
              <a:t>Professional registration and membership</a:t>
            </a:r>
          </a:p>
        </p:txBody>
      </p:sp>
      <p:sp>
        <p:nvSpPr>
          <p:cNvPr id="6" name="Text Placeholder 1">
            <a:extLst>
              <a:ext uri="{FF2B5EF4-FFF2-40B4-BE49-F238E27FC236}">
                <a16:creationId xmlns:a16="http://schemas.microsoft.com/office/drawing/2014/main" id="{8B8A4DA6-44CB-40E6-111B-D0BCB8003D0D}"/>
              </a:ext>
            </a:extLst>
          </p:cNvPr>
          <p:cNvSpPr txBox="1">
            <a:spLocks/>
          </p:cNvSpPr>
          <p:nvPr/>
        </p:nvSpPr>
        <p:spPr>
          <a:xfrm>
            <a:off x="8090035" y="2972579"/>
            <a:ext cx="1180433" cy="365508"/>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a:solidFill>
                  <a:srgbClr val="20ADB7"/>
                </a:solidFill>
              </a:rPr>
              <a:t>Section 5</a:t>
            </a:r>
          </a:p>
          <a:p>
            <a:pPr marL="0" indent="0" algn="ctr" defTabSz="914354">
              <a:buNone/>
              <a:defRPr/>
            </a:pPr>
            <a:r>
              <a:rPr lang="en-US" sz="1600">
                <a:solidFill>
                  <a:schemeClr val="tx1">
                    <a:lumMod val="50000"/>
                    <a:lumOff val="50000"/>
                  </a:schemeClr>
                </a:solidFill>
              </a:rPr>
              <a:t>English Language Proficiency</a:t>
            </a:r>
            <a:endParaRPr lang="en-US" sz="1600" dirty="0">
              <a:solidFill>
                <a:schemeClr val="tx1">
                  <a:lumMod val="50000"/>
                  <a:lumOff val="50000"/>
                </a:schemeClr>
              </a:solidFill>
            </a:endParaRPr>
          </a:p>
        </p:txBody>
      </p:sp>
      <p:sp>
        <p:nvSpPr>
          <p:cNvPr id="7" name="Text Placeholder 1">
            <a:extLst>
              <a:ext uri="{FF2B5EF4-FFF2-40B4-BE49-F238E27FC236}">
                <a16:creationId xmlns:a16="http://schemas.microsoft.com/office/drawing/2014/main" id="{B1940EF9-5B19-4B78-57B7-98AA93DEA32B}"/>
              </a:ext>
            </a:extLst>
          </p:cNvPr>
          <p:cNvSpPr txBox="1">
            <a:spLocks/>
          </p:cNvSpPr>
          <p:nvPr/>
        </p:nvSpPr>
        <p:spPr>
          <a:xfrm>
            <a:off x="9858991" y="2972579"/>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rgbClr val="20ADB7"/>
                </a:solidFill>
              </a:rPr>
              <a:t>Section 6</a:t>
            </a:r>
          </a:p>
          <a:p>
            <a:pPr algn="ctr" defTabSz="914354">
              <a:defRPr/>
            </a:pPr>
            <a:r>
              <a:rPr lang="en-US" sz="1600" dirty="0">
                <a:solidFill>
                  <a:schemeClr val="tx1">
                    <a:lumMod val="50000"/>
                    <a:lumOff val="50000"/>
                  </a:schemeClr>
                </a:solidFill>
              </a:rPr>
              <a:t>Declarations</a:t>
            </a:r>
          </a:p>
        </p:txBody>
      </p:sp>
      <p:pic>
        <p:nvPicPr>
          <p:cNvPr id="8" name="Graphic 7">
            <a:extLst>
              <a:ext uri="{FF2B5EF4-FFF2-40B4-BE49-F238E27FC236}">
                <a16:creationId xmlns:a16="http://schemas.microsoft.com/office/drawing/2014/main" id="{AF0B51CE-8521-F7C8-6053-815FD0E0B8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13196" y="2045831"/>
            <a:ext cx="519202" cy="593374"/>
          </a:xfrm>
          <a:prstGeom prst="rect">
            <a:avLst/>
          </a:prstGeom>
        </p:spPr>
      </p:pic>
      <p:pic>
        <p:nvPicPr>
          <p:cNvPr id="9" name="Graphic 8">
            <a:extLst>
              <a:ext uri="{FF2B5EF4-FFF2-40B4-BE49-F238E27FC236}">
                <a16:creationId xmlns:a16="http://schemas.microsoft.com/office/drawing/2014/main" id="{1F2B951D-B1C2-36DF-95EC-A2FD237FED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24764" y="2065824"/>
            <a:ext cx="547523" cy="657028"/>
          </a:xfrm>
          <a:prstGeom prst="rect">
            <a:avLst/>
          </a:prstGeom>
        </p:spPr>
      </p:pic>
      <p:pic>
        <p:nvPicPr>
          <p:cNvPr id="10" name="Graphic 9">
            <a:extLst>
              <a:ext uri="{FF2B5EF4-FFF2-40B4-BE49-F238E27FC236}">
                <a16:creationId xmlns:a16="http://schemas.microsoft.com/office/drawing/2014/main" id="{AC6D3610-845B-1FF8-C8E8-B0233ABD13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32950" y="2200666"/>
            <a:ext cx="531856" cy="522186"/>
          </a:xfrm>
          <a:prstGeom prst="rect">
            <a:avLst/>
          </a:prstGeom>
        </p:spPr>
      </p:pic>
      <p:pic>
        <p:nvPicPr>
          <p:cNvPr id="11" name="Graphic 10">
            <a:extLst>
              <a:ext uri="{FF2B5EF4-FFF2-40B4-BE49-F238E27FC236}">
                <a16:creationId xmlns:a16="http://schemas.microsoft.com/office/drawing/2014/main" id="{55636D3C-B17A-B137-B97B-A3807FECAD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92600" y="2080974"/>
            <a:ext cx="520143" cy="641878"/>
          </a:xfrm>
          <a:prstGeom prst="rect">
            <a:avLst/>
          </a:prstGeom>
        </p:spPr>
      </p:pic>
      <p:pic>
        <p:nvPicPr>
          <p:cNvPr id="12" name="Graphic 11">
            <a:extLst>
              <a:ext uri="{FF2B5EF4-FFF2-40B4-BE49-F238E27FC236}">
                <a16:creationId xmlns:a16="http://schemas.microsoft.com/office/drawing/2014/main" id="{35127589-874F-CAB5-D656-5F431F77B82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26337" y="2129438"/>
            <a:ext cx="593414" cy="593414"/>
          </a:xfrm>
          <a:prstGeom prst="rect">
            <a:avLst/>
          </a:prstGeom>
        </p:spPr>
      </p:pic>
      <p:pic>
        <p:nvPicPr>
          <p:cNvPr id="13" name="Graphic 12">
            <a:extLst>
              <a:ext uri="{FF2B5EF4-FFF2-40B4-BE49-F238E27FC236}">
                <a16:creationId xmlns:a16="http://schemas.microsoft.com/office/drawing/2014/main" id="{A22B3B13-5066-AB42-BDBD-D97E61101D5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40781" y="2074830"/>
            <a:ext cx="648022" cy="648022"/>
          </a:xfrm>
          <a:prstGeom prst="rect">
            <a:avLst/>
          </a:prstGeom>
        </p:spPr>
      </p:pic>
      <p:sp>
        <p:nvSpPr>
          <p:cNvPr id="18" name="Title 7">
            <a:extLst>
              <a:ext uri="{FF2B5EF4-FFF2-40B4-BE49-F238E27FC236}">
                <a16:creationId xmlns:a16="http://schemas.microsoft.com/office/drawing/2014/main" id="{E6ECD314-378E-D16A-91B2-FF3E2735D3B6}"/>
              </a:ext>
            </a:extLst>
          </p:cNvPr>
          <p:cNvSpPr>
            <a:spLocks noGrp="1"/>
          </p:cNvSpPr>
          <p:nvPr>
            <p:ph type="title"/>
          </p:nvPr>
        </p:nvSpPr>
        <p:spPr>
          <a:xfrm>
            <a:off x="1524000" y="64960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19" name="Text Placeholder 8">
            <a:extLst>
              <a:ext uri="{FF2B5EF4-FFF2-40B4-BE49-F238E27FC236}">
                <a16:creationId xmlns:a16="http://schemas.microsoft.com/office/drawing/2014/main" id="{AAF83F98-CDB3-6246-8E99-858216BC4D9D}"/>
              </a:ext>
            </a:extLst>
          </p:cNvPr>
          <p:cNvSpPr txBox="1">
            <a:spLocks/>
          </p:cNvSpPr>
          <p:nvPr/>
        </p:nvSpPr>
        <p:spPr>
          <a:xfrm>
            <a:off x="3096322" y="1316355"/>
            <a:ext cx="5999356"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20" name="Shape 764">
            <a:extLst>
              <a:ext uri="{FF2B5EF4-FFF2-40B4-BE49-F238E27FC236}">
                <a16:creationId xmlns:a16="http://schemas.microsoft.com/office/drawing/2014/main" id="{16AF6DD0-B385-EB43-428D-09297C30F655}"/>
              </a:ext>
            </a:extLst>
          </p:cNvPr>
          <p:cNvSpPr>
            <a:spLocks noChangeArrowheads="1"/>
          </p:cNvSpPr>
          <p:nvPr/>
        </p:nvSpPr>
        <p:spPr bwMode="auto">
          <a:xfrm>
            <a:off x="9598724"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1" name="Shape 765">
            <a:extLst>
              <a:ext uri="{FF2B5EF4-FFF2-40B4-BE49-F238E27FC236}">
                <a16:creationId xmlns:a16="http://schemas.microsoft.com/office/drawing/2014/main" id="{EA8C1347-139B-8CC6-DD74-D6C17D42267E}"/>
              </a:ext>
            </a:extLst>
          </p:cNvPr>
          <p:cNvSpPr/>
          <p:nvPr/>
        </p:nvSpPr>
        <p:spPr>
          <a:xfrm>
            <a:off x="10108317" y="2822854"/>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5" name="Shape 748">
            <a:extLst>
              <a:ext uri="{FF2B5EF4-FFF2-40B4-BE49-F238E27FC236}">
                <a16:creationId xmlns:a16="http://schemas.microsoft.com/office/drawing/2014/main" id="{0AB7A81C-5952-C007-A99B-D34BD03A12DB}"/>
              </a:ext>
            </a:extLst>
          </p:cNvPr>
          <p:cNvSpPr>
            <a:spLocks noChangeArrowheads="1"/>
          </p:cNvSpPr>
          <p:nvPr/>
        </p:nvSpPr>
        <p:spPr bwMode="auto">
          <a:xfrm>
            <a:off x="781957"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16" name="Content Placeholder 2">
            <a:extLst>
              <a:ext uri="{FF2B5EF4-FFF2-40B4-BE49-F238E27FC236}">
                <a16:creationId xmlns:a16="http://schemas.microsoft.com/office/drawing/2014/main" id="{15130A57-3AF6-7640-D53F-79E09E00CEB9}"/>
              </a:ext>
            </a:extLst>
          </p:cNvPr>
          <p:cNvSpPr txBox="1">
            <a:spLocks/>
          </p:cNvSpPr>
          <p:nvPr/>
        </p:nvSpPr>
        <p:spPr>
          <a:xfrm>
            <a:off x="723342" y="4635633"/>
            <a:ext cx="10570832" cy="1572762"/>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t>Your application should include a </a:t>
            </a:r>
            <a:r>
              <a:rPr lang="en-GB" sz="1200" b="1" u="sng" dirty="0">
                <a:solidFill>
                  <a:srgbClr val="20ADB7"/>
                </a:solidFill>
                <a:ea typeface="Lato"/>
                <a:cs typeface="Lato"/>
                <a:hlinkClick r:id="rId15">
                  <a:extLst>
                    <a:ext uri="{A12FA001-AC4F-418D-AE19-62706E023703}">
                      <ahyp:hlinkClr xmlns:ahyp="http://schemas.microsoft.com/office/drawing/2018/hyperlinkcolor" val="tx"/>
                    </a:ext>
                  </a:extLst>
                </a:hlinkClick>
              </a:rPr>
              <a:t>Course Information Form</a:t>
            </a:r>
            <a:r>
              <a:rPr lang="en-GB" sz="1200" b="1" u="sng" dirty="0">
                <a:solidFill>
                  <a:srgbClr val="20ADB7"/>
                </a:solidFill>
                <a:ea typeface="Lato"/>
                <a:cs typeface="Lato"/>
              </a:rPr>
              <a:t> </a:t>
            </a:r>
            <a:r>
              <a:rPr lang="en-GB" sz="1400" dirty="0"/>
              <a:t>which has been completed and certified by your university or training institution.</a:t>
            </a:r>
          </a:p>
          <a:p>
            <a:r>
              <a:rPr lang="en-GB" sz="1400" dirty="0"/>
              <a:t>The Course Information Form is not part of the online application and will need to be</a:t>
            </a:r>
            <a:r>
              <a:rPr lang="en-GB" sz="1500" b="1" u="sng" dirty="0">
                <a:solidFill>
                  <a:srgbClr val="20ADB7"/>
                </a:solidFill>
                <a:ea typeface="Lato"/>
                <a:cs typeface="Lato"/>
              </a:rPr>
              <a:t> </a:t>
            </a:r>
            <a:r>
              <a:rPr lang="en-GB" sz="1300" b="1" u="sng" dirty="0">
                <a:solidFill>
                  <a:srgbClr val="20ADB7"/>
                </a:solidFill>
                <a:ea typeface="Lato"/>
                <a:cs typeface="Lato"/>
                <a:hlinkClick r:id="rId15">
                  <a:extLst>
                    <a:ext uri="{A12FA001-AC4F-418D-AE19-62706E023703}">
                      <ahyp:hlinkClr xmlns:ahyp="http://schemas.microsoft.com/office/drawing/2018/hyperlinkcolor" val="tx"/>
                    </a:ext>
                  </a:extLst>
                </a:hlinkClick>
              </a:rPr>
              <a:t>downloaded from our HCPC website</a:t>
            </a:r>
            <a:r>
              <a:rPr lang="en-GB" sz="1400" dirty="0"/>
              <a:t>. It should be sent to your university or training institution for completion and uploaded as part of your online application.</a:t>
            </a:r>
          </a:p>
          <a:p>
            <a:r>
              <a:rPr lang="en-GB" sz="1400" dirty="0"/>
              <a:t>The Course Information Form provides us with details of theoretical and practical content of the courses you have successfully completed. We will use it to determine whether your qualifications are comparable to our standards of proficiency for the profession you are applying to join.</a:t>
            </a:r>
            <a:endParaRPr lang="en-GB" sz="1800" b="1" dirty="0"/>
          </a:p>
        </p:txBody>
      </p:sp>
    </p:spTree>
    <p:extLst>
      <p:ext uri="{BB962C8B-B14F-4D97-AF65-F5344CB8AC3E}">
        <p14:creationId xmlns:p14="http://schemas.microsoft.com/office/powerpoint/2010/main" val="147147527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Effect transition="in" filter="wipe(left)">
                                      <p:cBhvr>
                                        <p:cTn id="5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P spid="7" grpId="0" build="p"/>
      <p:bldP spid="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Shape 760">
            <a:extLst>
              <a:ext uri="{FF2B5EF4-FFF2-40B4-BE49-F238E27FC236}">
                <a16:creationId xmlns:a16="http://schemas.microsoft.com/office/drawing/2014/main" id="{60008F33-091D-8D53-FD0D-1C6FFD3A3AE9}"/>
              </a:ext>
            </a:extLst>
          </p:cNvPr>
          <p:cNvSpPr>
            <a:spLocks noChangeArrowheads="1"/>
          </p:cNvSpPr>
          <p:nvPr/>
        </p:nvSpPr>
        <p:spPr bwMode="auto">
          <a:xfrm>
            <a:off x="2566827" y="1832754"/>
            <a:ext cx="1695450" cy="2490788"/>
          </a:xfrm>
          <a:prstGeom prst="rect">
            <a:avLst/>
          </a:prstGeom>
          <a:gradFill rotWithShape="0">
            <a:gsLst>
              <a:gs pos="0">
                <a:srgbClr val="20ADB7"/>
              </a:gs>
              <a:gs pos="27000">
                <a:srgbClr val="20ADB7"/>
              </a:gs>
              <a:gs pos="100000">
                <a:srgbClr val="EEB52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49" name="Shape 749">
            <a:extLst>
              <a:ext uri="{FF2B5EF4-FFF2-40B4-BE49-F238E27FC236}">
                <a16:creationId xmlns:a16="http://schemas.microsoft.com/office/drawing/2014/main" id="{EBE4A711-ACC7-B0D4-7D46-0AFC12FE8625}"/>
              </a:ext>
            </a:extLst>
          </p:cNvPr>
          <p:cNvSpPr/>
          <p:nvPr/>
        </p:nvSpPr>
        <p:spPr>
          <a:xfrm>
            <a:off x="3084106" y="2813329"/>
            <a:ext cx="685800" cy="19050"/>
          </a:xfrm>
          <a:prstGeom prst="roundRect">
            <a:avLst>
              <a:gd name="adj" fmla="val 50000"/>
            </a:avLst>
          </a:prstGeom>
          <a:solidFill>
            <a:schemeClr val="bg1"/>
          </a:solidFill>
          <a:ln>
            <a:solidFill>
              <a:schemeClr val="bg1"/>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4313444"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3" name="Shape 753">
            <a:extLst>
              <a:ext uri="{FF2B5EF4-FFF2-40B4-BE49-F238E27FC236}">
                <a16:creationId xmlns:a16="http://schemas.microsoft.com/office/drawing/2014/main" id="{01CD603C-2ED9-550D-5F41-EB882B7FBADB}"/>
              </a:ext>
            </a:extLst>
          </p:cNvPr>
          <p:cNvSpPr/>
          <p:nvPr/>
        </p:nvSpPr>
        <p:spPr>
          <a:xfrm>
            <a:off x="4823031"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6083506"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7" name="Shape 757">
            <a:extLst>
              <a:ext uri="{FF2B5EF4-FFF2-40B4-BE49-F238E27FC236}">
                <a16:creationId xmlns:a16="http://schemas.microsoft.com/office/drawing/2014/main" id="{F4AEFBB7-BCF2-F668-5AF8-39BB42C0A87F}"/>
              </a:ext>
            </a:extLst>
          </p:cNvPr>
          <p:cNvSpPr/>
          <p:nvPr/>
        </p:nvSpPr>
        <p:spPr>
          <a:xfrm>
            <a:off x="6593094"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72" name="Shape 761">
            <a:extLst>
              <a:ext uri="{FF2B5EF4-FFF2-40B4-BE49-F238E27FC236}">
                <a16:creationId xmlns:a16="http://schemas.microsoft.com/office/drawing/2014/main" id="{AD5D6BB0-948F-E36F-6D37-2A40087AC99C}"/>
              </a:ext>
            </a:extLst>
          </p:cNvPr>
          <p:cNvSpPr>
            <a:spLocks noChangeArrowheads="1"/>
          </p:cNvSpPr>
          <p:nvPr/>
        </p:nvSpPr>
        <p:spPr bwMode="auto">
          <a:xfrm>
            <a:off x="1346894" y="2810654"/>
            <a:ext cx="685800" cy="28575"/>
          </a:xfrm>
          <a:prstGeom prst="roundRect">
            <a:avLst>
              <a:gd name="adj" fmla="val 50000"/>
            </a:avLst>
          </a:prstGeom>
          <a:solidFill>
            <a:srgbClr val="20ADB7"/>
          </a:solidFill>
          <a:ln>
            <a:noFill/>
          </a:ln>
        </p:spPr>
        <p:txBody>
          <a:bodyPr lIns="109700" tIns="54850" rIns="109700" bIns="54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784055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5" name="Shape 765">
            <a:extLst>
              <a:ext uri="{FF2B5EF4-FFF2-40B4-BE49-F238E27FC236}">
                <a16:creationId xmlns:a16="http://schemas.microsoft.com/office/drawing/2014/main" id="{ADDAD1E7-D274-C7CA-5D52-D7D81E0B658E}"/>
              </a:ext>
            </a:extLst>
          </p:cNvPr>
          <p:cNvSpPr/>
          <p:nvPr/>
        </p:nvSpPr>
        <p:spPr>
          <a:xfrm>
            <a:off x="8350139"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2" name="Text Placeholder 1">
            <a:extLst>
              <a:ext uri="{FF2B5EF4-FFF2-40B4-BE49-F238E27FC236}">
                <a16:creationId xmlns:a16="http://schemas.microsoft.com/office/drawing/2014/main" id="{D37A699D-6D85-CA53-E76C-E3856F073726}"/>
              </a:ext>
            </a:extLst>
          </p:cNvPr>
          <p:cNvSpPr txBox="1">
            <a:spLocks/>
          </p:cNvSpPr>
          <p:nvPr/>
        </p:nvSpPr>
        <p:spPr>
          <a:xfrm>
            <a:off x="980031" y="2972579"/>
            <a:ext cx="1385936" cy="744543"/>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1</a:t>
            </a:r>
          </a:p>
          <a:p>
            <a:pPr marL="0" indent="0" algn="ctr" defTabSz="914354">
              <a:buNone/>
              <a:defRPr/>
            </a:pPr>
            <a:r>
              <a:rPr lang="en-US" sz="1600" dirty="0">
                <a:solidFill>
                  <a:schemeClr val="tx1">
                    <a:lumMod val="50000"/>
                    <a:lumOff val="50000"/>
                  </a:schemeClr>
                </a:solidFill>
              </a:rPr>
              <a:t>Your details</a:t>
            </a:r>
          </a:p>
        </p:txBody>
      </p:sp>
      <p:sp>
        <p:nvSpPr>
          <p:cNvPr id="3" name="Text Placeholder 1">
            <a:extLst>
              <a:ext uri="{FF2B5EF4-FFF2-40B4-BE49-F238E27FC236}">
                <a16:creationId xmlns:a16="http://schemas.microsoft.com/office/drawing/2014/main" id="{A325FD1F-277A-7E06-9A95-3A83EBE36CC3}"/>
              </a:ext>
            </a:extLst>
          </p:cNvPr>
          <p:cNvSpPr txBox="1">
            <a:spLocks/>
          </p:cNvSpPr>
          <p:nvPr/>
        </p:nvSpPr>
        <p:spPr>
          <a:xfrm>
            <a:off x="2746132" y="2972579"/>
            <a:ext cx="1245304"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chemeClr val="bg1"/>
                </a:solidFill>
              </a:rPr>
              <a:t>Section 2</a:t>
            </a:r>
          </a:p>
          <a:p>
            <a:pPr marL="0" indent="0" algn="ctr" defTabSz="914354">
              <a:buNone/>
              <a:defRPr/>
            </a:pPr>
            <a:r>
              <a:rPr lang="en-US" sz="1600" dirty="0">
                <a:solidFill>
                  <a:schemeClr val="bg1"/>
                </a:solidFill>
              </a:rPr>
              <a:t>Your qualification</a:t>
            </a:r>
          </a:p>
        </p:txBody>
      </p:sp>
      <p:sp>
        <p:nvSpPr>
          <p:cNvPr id="4" name="Text Placeholder 1">
            <a:extLst>
              <a:ext uri="{FF2B5EF4-FFF2-40B4-BE49-F238E27FC236}">
                <a16:creationId xmlns:a16="http://schemas.microsoft.com/office/drawing/2014/main" id="{E42F6672-6A59-CB46-81E4-7756945D5423}"/>
              </a:ext>
            </a:extLst>
          </p:cNvPr>
          <p:cNvSpPr txBox="1">
            <a:spLocks/>
          </p:cNvSpPr>
          <p:nvPr/>
        </p:nvSpPr>
        <p:spPr>
          <a:xfrm>
            <a:off x="4575688" y="2972579"/>
            <a:ext cx="1212070"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3</a:t>
            </a:r>
          </a:p>
          <a:p>
            <a:pPr marL="0" indent="0" algn="ctr" defTabSz="914354">
              <a:buNone/>
              <a:defRPr/>
            </a:pPr>
            <a:r>
              <a:rPr lang="en-US" sz="1600" dirty="0">
                <a:solidFill>
                  <a:schemeClr val="tx1">
                    <a:lumMod val="50000"/>
                    <a:lumOff val="50000"/>
                  </a:schemeClr>
                </a:solidFill>
              </a:rPr>
              <a:t>Professional experience</a:t>
            </a:r>
          </a:p>
        </p:txBody>
      </p:sp>
      <p:sp>
        <p:nvSpPr>
          <p:cNvPr id="5" name="Text Placeholder 1">
            <a:extLst>
              <a:ext uri="{FF2B5EF4-FFF2-40B4-BE49-F238E27FC236}">
                <a16:creationId xmlns:a16="http://schemas.microsoft.com/office/drawing/2014/main" id="{8E3B5555-9B5F-D0F1-8C44-FA40773802CE}"/>
              </a:ext>
            </a:extLst>
          </p:cNvPr>
          <p:cNvSpPr txBox="1">
            <a:spLocks/>
          </p:cNvSpPr>
          <p:nvPr/>
        </p:nvSpPr>
        <p:spPr>
          <a:xfrm>
            <a:off x="6157527" y="2972579"/>
            <a:ext cx="1572642" cy="1267186"/>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4</a:t>
            </a:r>
          </a:p>
          <a:p>
            <a:pPr marL="0" indent="0" algn="ctr" defTabSz="914354">
              <a:buNone/>
              <a:defRPr/>
            </a:pPr>
            <a:r>
              <a:rPr lang="en-US" sz="1600" dirty="0">
                <a:solidFill>
                  <a:schemeClr val="tx1">
                    <a:lumMod val="50000"/>
                    <a:lumOff val="50000"/>
                  </a:schemeClr>
                </a:solidFill>
              </a:rPr>
              <a:t>Professional registration and membership</a:t>
            </a:r>
          </a:p>
        </p:txBody>
      </p:sp>
      <p:sp>
        <p:nvSpPr>
          <p:cNvPr id="6" name="Text Placeholder 1">
            <a:extLst>
              <a:ext uri="{FF2B5EF4-FFF2-40B4-BE49-F238E27FC236}">
                <a16:creationId xmlns:a16="http://schemas.microsoft.com/office/drawing/2014/main" id="{8B8A4DA6-44CB-40E6-111B-D0BCB8003D0D}"/>
              </a:ext>
            </a:extLst>
          </p:cNvPr>
          <p:cNvSpPr txBox="1">
            <a:spLocks/>
          </p:cNvSpPr>
          <p:nvPr/>
        </p:nvSpPr>
        <p:spPr>
          <a:xfrm>
            <a:off x="8090035" y="2972579"/>
            <a:ext cx="1180433" cy="365508"/>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a:solidFill>
                  <a:srgbClr val="20ADB7"/>
                </a:solidFill>
              </a:rPr>
              <a:t>Section 5</a:t>
            </a:r>
          </a:p>
          <a:p>
            <a:pPr marL="0" indent="0" algn="ctr" defTabSz="914354">
              <a:buNone/>
              <a:defRPr/>
            </a:pPr>
            <a:r>
              <a:rPr lang="en-US" sz="1600">
                <a:solidFill>
                  <a:schemeClr val="tx1">
                    <a:lumMod val="50000"/>
                    <a:lumOff val="50000"/>
                  </a:schemeClr>
                </a:solidFill>
              </a:rPr>
              <a:t>English Language Proficiency</a:t>
            </a:r>
            <a:endParaRPr lang="en-US" sz="1600" dirty="0">
              <a:solidFill>
                <a:schemeClr val="tx1">
                  <a:lumMod val="50000"/>
                  <a:lumOff val="50000"/>
                </a:schemeClr>
              </a:solidFill>
            </a:endParaRPr>
          </a:p>
        </p:txBody>
      </p:sp>
      <p:sp>
        <p:nvSpPr>
          <p:cNvPr id="7" name="Text Placeholder 1">
            <a:extLst>
              <a:ext uri="{FF2B5EF4-FFF2-40B4-BE49-F238E27FC236}">
                <a16:creationId xmlns:a16="http://schemas.microsoft.com/office/drawing/2014/main" id="{B1940EF9-5B19-4B78-57B7-98AA93DEA32B}"/>
              </a:ext>
            </a:extLst>
          </p:cNvPr>
          <p:cNvSpPr txBox="1">
            <a:spLocks/>
          </p:cNvSpPr>
          <p:nvPr/>
        </p:nvSpPr>
        <p:spPr>
          <a:xfrm>
            <a:off x="9858991" y="2972579"/>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rgbClr val="20ADB7"/>
                </a:solidFill>
              </a:rPr>
              <a:t>Section 6</a:t>
            </a:r>
          </a:p>
          <a:p>
            <a:pPr algn="ctr" defTabSz="914354">
              <a:defRPr/>
            </a:pPr>
            <a:r>
              <a:rPr lang="en-US" sz="1600" dirty="0">
                <a:solidFill>
                  <a:schemeClr val="tx1">
                    <a:lumMod val="50000"/>
                    <a:lumOff val="50000"/>
                  </a:schemeClr>
                </a:solidFill>
              </a:rPr>
              <a:t>Declarations</a:t>
            </a:r>
          </a:p>
        </p:txBody>
      </p:sp>
      <p:pic>
        <p:nvPicPr>
          <p:cNvPr id="8" name="Graphic 7">
            <a:extLst>
              <a:ext uri="{FF2B5EF4-FFF2-40B4-BE49-F238E27FC236}">
                <a16:creationId xmlns:a16="http://schemas.microsoft.com/office/drawing/2014/main" id="{AF0B51CE-8521-F7C8-6053-815FD0E0B8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60088" y="2045831"/>
            <a:ext cx="519202" cy="593374"/>
          </a:xfrm>
          <a:prstGeom prst="rect">
            <a:avLst/>
          </a:prstGeom>
        </p:spPr>
      </p:pic>
      <p:pic>
        <p:nvPicPr>
          <p:cNvPr id="9" name="Graphic 8">
            <a:extLst>
              <a:ext uri="{FF2B5EF4-FFF2-40B4-BE49-F238E27FC236}">
                <a16:creationId xmlns:a16="http://schemas.microsoft.com/office/drawing/2014/main" id="{1F2B951D-B1C2-36DF-95EC-A2FD237FED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48210" y="2065824"/>
            <a:ext cx="547523" cy="657028"/>
          </a:xfrm>
          <a:prstGeom prst="rect">
            <a:avLst/>
          </a:prstGeom>
        </p:spPr>
      </p:pic>
      <p:pic>
        <p:nvPicPr>
          <p:cNvPr id="10" name="Graphic 9">
            <a:extLst>
              <a:ext uri="{FF2B5EF4-FFF2-40B4-BE49-F238E27FC236}">
                <a16:creationId xmlns:a16="http://schemas.microsoft.com/office/drawing/2014/main" id="{AC6D3610-845B-1FF8-C8E8-B0233ABD13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32950" y="2200666"/>
            <a:ext cx="531856" cy="522186"/>
          </a:xfrm>
          <a:prstGeom prst="rect">
            <a:avLst/>
          </a:prstGeom>
        </p:spPr>
      </p:pic>
      <p:pic>
        <p:nvPicPr>
          <p:cNvPr id="11" name="Graphic 10">
            <a:extLst>
              <a:ext uri="{FF2B5EF4-FFF2-40B4-BE49-F238E27FC236}">
                <a16:creationId xmlns:a16="http://schemas.microsoft.com/office/drawing/2014/main" id="{55636D3C-B17A-B137-B97B-A3807FECAD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92600" y="2080974"/>
            <a:ext cx="520143" cy="641878"/>
          </a:xfrm>
          <a:prstGeom prst="rect">
            <a:avLst/>
          </a:prstGeom>
        </p:spPr>
      </p:pic>
      <p:pic>
        <p:nvPicPr>
          <p:cNvPr id="12" name="Graphic 11">
            <a:extLst>
              <a:ext uri="{FF2B5EF4-FFF2-40B4-BE49-F238E27FC236}">
                <a16:creationId xmlns:a16="http://schemas.microsoft.com/office/drawing/2014/main" id="{35127589-874F-CAB5-D656-5F431F77B82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26337" y="2129438"/>
            <a:ext cx="593414" cy="593414"/>
          </a:xfrm>
          <a:prstGeom prst="rect">
            <a:avLst/>
          </a:prstGeom>
        </p:spPr>
      </p:pic>
      <p:pic>
        <p:nvPicPr>
          <p:cNvPr id="13" name="Graphic 12">
            <a:extLst>
              <a:ext uri="{FF2B5EF4-FFF2-40B4-BE49-F238E27FC236}">
                <a16:creationId xmlns:a16="http://schemas.microsoft.com/office/drawing/2014/main" id="{A22B3B13-5066-AB42-BDBD-D97E61101D5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40781" y="2074830"/>
            <a:ext cx="648022" cy="648022"/>
          </a:xfrm>
          <a:prstGeom prst="rect">
            <a:avLst/>
          </a:prstGeom>
        </p:spPr>
      </p:pic>
      <p:sp>
        <p:nvSpPr>
          <p:cNvPr id="18" name="Title 7">
            <a:extLst>
              <a:ext uri="{FF2B5EF4-FFF2-40B4-BE49-F238E27FC236}">
                <a16:creationId xmlns:a16="http://schemas.microsoft.com/office/drawing/2014/main" id="{E6ECD314-378E-D16A-91B2-FF3E2735D3B6}"/>
              </a:ext>
            </a:extLst>
          </p:cNvPr>
          <p:cNvSpPr>
            <a:spLocks noGrp="1"/>
          </p:cNvSpPr>
          <p:nvPr>
            <p:ph type="title"/>
          </p:nvPr>
        </p:nvSpPr>
        <p:spPr>
          <a:xfrm>
            <a:off x="1524000" y="64960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19" name="Text Placeholder 8">
            <a:extLst>
              <a:ext uri="{FF2B5EF4-FFF2-40B4-BE49-F238E27FC236}">
                <a16:creationId xmlns:a16="http://schemas.microsoft.com/office/drawing/2014/main" id="{AAF83F98-CDB3-6246-8E99-858216BC4D9D}"/>
              </a:ext>
            </a:extLst>
          </p:cNvPr>
          <p:cNvSpPr txBox="1">
            <a:spLocks/>
          </p:cNvSpPr>
          <p:nvPr/>
        </p:nvSpPr>
        <p:spPr>
          <a:xfrm>
            <a:off x="3096322" y="1316355"/>
            <a:ext cx="5999356"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20" name="Shape 764">
            <a:extLst>
              <a:ext uri="{FF2B5EF4-FFF2-40B4-BE49-F238E27FC236}">
                <a16:creationId xmlns:a16="http://schemas.microsoft.com/office/drawing/2014/main" id="{16AF6DD0-B385-EB43-428D-09297C30F655}"/>
              </a:ext>
            </a:extLst>
          </p:cNvPr>
          <p:cNvSpPr>
            <a:spLocks noChangeArrowheads="1"/>
          </p:cNvSpPr>
          <p:nvPr/>
        </p:nvSpPr>
        <p:spPr bwMode="auto">
          <a:xfrm>
            <a:off x="9598724"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1" name="Shape 765">
            <a:extLst>
              <a:ext uri="{FF2B5EF4-FFF2-40B4-BE49-F238E27FC236}">
                <a16:creationId xmlns:a16="http://schemas.microsoft.com/office/drawing/2014/main" id="{EA8C1347-139B-8CC6-DD74-D6C17D42267E}"/>
              </a:ext>
            </a:extLst>
          </p:cNvPr>
          <p:cNvSpPr/>
          <p:nvPr/>
        </p:nvSpPr>
        <p:spPr>
          <a:xfrm>
            <a:off x="10108317" y="2822854"/>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5" name="Shape 748">
            <a:extLst>
              <a:ext uri="{FF2B5EF4-FFF2-40B4-BE49-F238E27FC236}">
                <a16:creationId xmlns:a16="http://schemas.microsoft.com/office/drawing/2014/main" id="{0AB7A81C-5952-C007-A99B-D34BD03A12DB}"/>
              </a:ext>
            </a:extLst>
          </p:cNvPr>
          <p:cNvSpPr>
            <a:spLocks noChangeArrowheads="1"/>
          </p:cNvSpPr>
          <p:nvPr/>
        </p:nvSpPr>
        <p:spPr bwMode="auto">
          <a:xfrm>
            <a:off x="808263"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16" name="Content Placeholder 2">
            <a:extLst>
              <a:ext uri="{FF2B5EF4-FFF2-40B4-BE49-F238E27FC236}">
                <a16:creationId xmlns:a16="http://schemas.microsoft.com/office/drawing/2014/main" id="{15130A57-3AF6-7640-D53F-79E09E00CEB9}"/>
              </a:ext>
            </a:extLst>
          </p:cNvPr>
          <p:cNvSpPr txBox="1">
            <a:spLocks/>
          </p:cNvSpPr>
          <p:nvPr/>
        </p:nvSpPr>
        <p:spPr>
          <a:xfrm>
            <a:off x="667587" y="4687360"/>
            <a:ext cx="10570832" cy="1732049"/>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1" dirty="0">
                <a:solidFill>
                  <a:schemeClr val="tx1">
                    <a:lumMod val="65000"/>
                    <a:lumOff val="35000"/>
                  </a:schemeClr>
                </a:solidFill>
                <a:ea typeface="Lato"/>
                <a:cs typeface="Lato"/>
              </a:rPr>
              <a:t>The information provided should include:</a:t>
            </a:r>
          </a:p>
          <a:p>
            <a:r>
              <a:rPr lang="en-GB" sz="1400" dirty="0"/>
              <a:t>details of the course content;</a:t>
            </a:r>
          </a:p>
          <a:p>
            <a:r>
              <a:rPr lang="en-GB" sz="1400" dirty="0"/>
              <a:t>the number of theoretical and practical hours for each module or subject; and</a:t>
            </a:r>
          </a:p>
          <a:p>
            <a:r>
              <a:rPr lang="en-GB" sz="1400" dirty="0"/>
              <a:t>the assessment methods used.</a:t>
            </a:r>
          </a:p>
          <a:p>
            <a:r>
              <a:rPr lang="en-GB" sz="1400" dirty="0"/>
              <a:t>This information may be taken from a syllabus, but must only include parts of the course which you studied.</a:t>
            </a:r>
            <a:endParaRPr lang="en-GB" sz="1800" b="1" dirty="0"/>
          </a:p>
        </p:txBody>
      </p:sp>
    </p:spTree>
    <p:extLst>
      <p:ext uri="{BB962C8B-B14F-4D97-AF65-F5344CB8AC3E}">
        <p14:creationId xmlns:p14="http://schemas.microsoft.com/office/powerpoint/2010/main" val="425728654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Effect transition="in" filter="wipe(left)">
                                      <p:cBhvr>
                                        <p:cTn id="5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P spid="7" grpId="0" build="p"/>
      <p:bldP spid="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Shape 760">
            <a:extLst>
              <a:ext uri="{FF2B5EF4-FFF2-40B4-BE49-F238E27FC236}">
                <a16:creationId xmlns:a16="http://schemas.microsoft.com/office/drawing/2014/main" id="{60008F33-091D-8D53-FD0D-1C6FFD3A3AE9}"/>
              </a:ext>
            </a:extLst>
          </p:cNvPr>
          <p:cNvSpPr>
            <a:spLocks noChangeArrowheads="1"/>
          </p:cNvSpPr>
          <p:nvPr/>
        </p:nvSpPr>
        <p:spPr bwMode="auto">
          <a:xfrm>
            <a:off x="2566827" y="1832754"/>
            <a:ext cx="1695450" cy="2490788"/>
          </a:xfrm>
          <a:prstGeom prst="rect">
            <a:avLst/>
          </a:prstGeom>
          <a:gradFill rotWithShape="0">
            <a:gsLst>
              <a:gs pos="0">
                <a:srgbClr val="20ADB7"/>
              </a:gs>
              <a:gs pos="27000">
                <a:srgbClr val="20ADB7"/>
              </a:gs>
              <a:gs pos="100000">
                <a:srgbClr val="EEB52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49" name="Shape 749">
            <a:extLst>
              <a:ext uri="{FF2B5EF4-FFF2-40B4-BE49-F238E27FC236}">
                <a16:creationId xmlns:a16="http://schemas.microsoft.com/office/drawing/2014/main" id="{EBE4A711-ACC7-B0D4-7D46-0AFC12FE8625}"/>
              </a:ext>
            </a:extLst>
          </p:cNvPr>
          <p:cNvSpPr/>
          <p:nvPr/>
        </p:nvSpPr>
        <p:spPr>
          <a:xfrm>
            <a:off x="3084106" y="2813329"/>
            <a:ext cx="685800" cy="19050"/>
          </a:xfrm>
          <a:prstGeom prst="roundRect">
            <a:avLst>
              <a:gd name="adj" fmla="val 50000"/>
            </a:avLst>
          </a:prstGeom>
          <a:solidFill>
            <a:schemeClr val="bg1"/>
          </a:solidFill>
          <a:ln>
            <a:solidFill>
              <a:schemeClr val="bg1"/>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3" name="Shape 752">
            <a:extLst>
              <a:ext uri="{FF2B5EF4-FFF2-40B4-BE49-F238E27FC236}">
                <a16:creationId xmlns:a16="http://schemas.microsoft.com/office/drawing/2014/main" id="{80920ADA-01D4-5E0F-13E6-22D278514389}"/>
              </a:ext>
            </a:extLst>
          </p:cNvPr>
          <p:cNvSpPr>
            <a:spLocks noChangeArrowheads="1"/>
          </p:cNvSpPr>
          <p:nvPr/>
        </p:nvSpPr>
        <p:spPr bwMode="auto">
          <a:xfrm>
            <a:off x="4313444"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3" name="Shape 753">
            <a:extLst>
              <a:ext uri="{FF2B5EF4-FFF2-40B4-BE49-F238E27FC236}">
                <a16:creationId xmlns:a16="http://schemas.microsoft.com/office/drawing/2014/main" id="{01CD603C-2ED9-550D-5F41-EB882B7FBADB}"/>
              </a:ext>
            </a:extLst>
          </p:cNvPr>
          <p:cNvSpPr/>
          <p:nvPr/>
        </p:nvSpPr>
        <p:spPr>
          <a:xfrm>
            <a:off x="4823031"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67" name="Shape 756">
            <a:extLst>
              <a:ext uri="{FF2B5EF4-FFF2-40B4-BE49-F238E27FC236}">
                <a16:creationId xmlns:a16="http://schemas.microsoft.com/office/drawing/2014/main" id="{48D86C09-E6DA-16A6-2302-072C52A39027}"/>
              </a:ext>
            </a:extLst>
          </p:cNvPr>
          <p:cNvSpPr>
            <a:spLocks noChangeArrowheads="1"/>
          </p:cNvSpPr>
          <p:nvPr/>
        </p:nvSpPr>
        <p:spPr bwMode="auto">
          <a:xfrm>
            <a:off x="6083506"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57" name="Shape 757">
            <a:extLst>
              <a:ext uri="{FF2B5EF4-FFF2-40B4-BE49-F238E27FC236}">
                <a16:creationId xmlns:a16="http://schemas.microsoft.com/office/drawing/2014/main" id="{F4AEFBB7-BCF2-F668-5AF8-39BB42C0A87F}"/>
              </a:ext>
            </a:extLst>
          </p:cNvPr>
          <p:cNvSpPr/>
          <p:nvPr/>
        </p:nvSpPr>
        <p:spPr>
          <a:xfrm>
            <a:off x="6593094"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9472" name="Shape 761">
            <a:extLst>
              <a:ext uri="{FF2B5EF4-FFF2-40B4-BE49-F238E27FC236}">
                <a16:creationId xmlns:a16="http://schemas.microsoft.com/office/drawing/2014/main" id="{AD5D6BB0-948F-E36F-6D37-2A40087AC99C}"/>
              </a:ext>
            </a:extLst>
          </p:cNvPr>
          <p:cNvSpPr>
            <a:spLocks noChangeArrowheads="1"/>
          </p:cNvSpPr>
          <p:nvPr/>
        </p:nvSpPr>
        <p:spPr bwMode="auto">
          <a:xfrm>
            <a:off x="1335171" y="2810654"/>
            <a:ext cx="685800" cy="28575"/>
          </a:xfrm>
          <a:prstGeom prst="roundRect">
            <a:avLst>
              <a:gd name="adj" fmla="val 50000"/>
            </a:avLst>
          </a:prstGeom>
          <a:solidFill>
            <a:srgbClr val="20ADB7"/>
          </a:solidFill>
          <a:ln>
            <a:noFill/>
          </a:ln>
        </p:spPr>
        <p:txBody>
          <a:bodyPr lIns="109700" tIns="54850" rIns="109700" bIns="54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9475" name="Shape 764">
            <a:extLst>
              <a:ext uri="{FF2B5EF4-FFF2-40B4-BE49-F238E27FC236}">
                <a16:creationId xmlns:a16="http://schemas.microsoft.com/office/drawing/2014/main" id="{F6976B19-4392-D9DC-B0A2-7C77ACA14ECB}"/>
              </a:ext>
            </a:extLst>
          </p:cNvPr>
          <p:cNvSpPr>
            <a:spLocks noChangeArrowheads="1"/>
          </p:cNvSpPr>
          <p:nvPr/>
        </p:nvSpPr>
        <p:spPr bwMode="auto">
          <a:xfrm>
            <a:off x="7840551" y="1832754"/>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765" name="Shape 765">
            <a:extLst>
              <a:ext uri="{FF2B5EF4-FFF2-40B4-BE49-F238E27FC236}">
                <a16:creationId xmlns:a16="http://schemas.microsoft.com/office/drawing/2014/main" id="{ADDAD1E7-D274-C7CA-5D52-D7D81E0B658E}"/>
              </a:ext>
            </a:extLst>
          </p:cNvPr>
          <p:cNvSpPr/>
          <p:nvPr/>
        </p:nvSpPr>
        <p:spPr>
          <a:xfrm>
            <a:off x="8350139" y="2815417"/>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2" name="Text Placeholder 1">
            <a:extLst>
              <a:ext uri="{FF2B5EF4-FFF2-40B4-BE49-F238E27FC236}">
                <a16:creationId xmlns:a16="http://schemas.microsoft.com/office/drawing/2014/main" id="{D37A699D-6D85-CA53-E76C-E3856F073726}"/>
              </a:ext>
            </a:extLst>
          </p:cNvPr>
          <p:cNvSpPr txBox="1">
            <a:spLocks/>
          </p:cNvSpPr>
          <p:nvPr/>
        </p:nvSpPr>
        <p:spPr>
          <a:xfrm>
            <a:off x="968308" y="2972579"/>
            <a:ext cx="1385936" cy="744543"/>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1</a:t>
            </a:r>
          </a:p>
          <a:p>
            <a:pPr marL="0" indent="0" algn="ctr" defTabSz="914354">
              <a:buNone/>
              <a:defRPr/>
            </a:pPr>
            <a:r>
              <a:rPr lang="en-US" sz="1600" dirty="0">
                <a:solidFill>
                  <a:schemeClr val="tx1">
                    <a:lumMod val="50000"/>
                    <a:lumOff val="50000"/>
                  </a:schemeClr>
                </a:solidFill>
              </a:rPr>
              <a:t>Your details</a:t>
            </a:r>
          </a:p>
        </p:txBody>
      </p:sp>
      <p:sp>
        <p:nvSpPr>
          <p:cNvPr id="3" name="Text Placeholder 1">
            <a:extLst>
              <a:ext uri="{FF2B5EF4-FFF2-40B4-BE49-F238E27FC236}">
                <a16:creationId xmlns:a16="http://schemas.microsoft.com/office/drawing/2014/main" id="{A325FD1F-277A-7E06-9A95-3A83EBE36CC3}"/>
              </a:ext>
            </a:extLst>
          </p:cNvPr>
          <p:cNvSpPr txBox="1">
            <a:spLocks/>
          </p:cNvSpPr>
          <p:nvPr/>
        </p:nvSpPr>
        <p:spPr>
          <a:xfrm>
            <a:off x="2746132" y="2972579"/>
            <a:ext cx="1245304"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chemeClr val="bg1"/>
                </a:solidFill>
              </a:rPr>
              <a:t>Section 2</a:t>
            </a:r>
          </a:p>
          <a:p>
            <a:pPr marL="0" indent="0" algn="ctr" defTabSz="914354">
              <a:buNone/>
              <a:defRPr/>
            </a:pPr>
            <a:r>
              <a:rPr lang="en-US" sz="1600" dirty="0">
                <a:solidFill>
                  <a:schemeClr val="bg1"/>
                </a:solidFill>
              </a:rPr>
              <a:t>Your qualification</a:t>
            </a:r>
          </a:p>
        </p:txBody>
      </p:sp>
      <p:sp>
        <p:nvSpPr>
          <p:cNvPr id="4" name="Text Placeholder 1">
            <a:extLst>
              <a:ext uri="{FF2B5EF4-FFF2-40B4-BE49-F238E27FC236}">
                <a16:creationId xmlns:a16="http://schemas.microsoft.com/office/drawing/2014/main" id="{E42F6672-6A59-CB46-81E4-7756945D5423}"/>
              </a:ext>
            </a:extLst>
          </p:cNvPr>
          <p:cNvSpPr txBox="1">
            <a:spLocks/>
          </p:cNvSpPr>
          <p:nvPr/>
        </p:nvSpPr>
        <p:spPr>
          <a:xfrm>
            <a:off x="4575688" y="2972579"/>
            <a:ext cx="1212070" cy="936654"/>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3</a:t>
            </a:r>
          </a:p>
          <a:p>
            <a:pPr marL="0" indent="0" algn="ctr" defTabSz="914354">
              <a:buNone/>
              <a:defRPr/>
            </a:pPr>
            <a:r>
              <a:rPr lang="en-US" sz="1600" dirty="0">
                <a:solidFill>
                  <a:schemeClr val="tx1">
                    <a:lumMod val="50000"/>
                    <a:lumOff val="50000"/>
                  </a:schemeClr>
                </a:solidFill>
              </a:rPr>
              <a:t>Professional experience</a:t>
            </a:r>
          </a:p>
        </p:txBody>
      </p:sp>
      <p:sp>
        <p:nvSpPr>
          <p:cNvPr id="5" name="Text Placeholder 1">
            <a:extLst>
              <a:ext uri="{FF2B5EF4-FFF2-40B4-BE49-F238E27FC236}">
                <a16:creationId xmlns:a16="http://schemas.microsoft.com/office/drawing/2014/main" id="{8E3B5555-9B5F-D0F1-8C44-FA40773802CE}"/>
              </a:ext>
            </a:extLst>
          </p:cNvPr>
          <p:cNvSpPr txBox="1">
            <a:spLocks/>
          </p:cNvSpPr>
          <p:nvPr/>
        </p:nvSpPr>
        <p:spPr>
          <a:xfrm>
            <a:off x="6157527" y="2972579"/>
            <a:ext cx="1572642" cy="1267186"/>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dirty="0">
                <a:solidFill>
                  <a:srgbClr val="20ADB7"/>
                </a:solidFill>
              </a:rPr>
              <a:t>Section 4</a:t>
            </a:r>
          </a:p>
          <a:p>
            <a:pPr marL="0" indent="0" algn="ctr" defTabSz="914354">
              <a:buNone/>
              <a:defRPr/>
            </a:pPr>
            <a:r>
              <a:rPr lang="en-US" sz="1600" dirty="0">
                <a:solidFill>
                  <a:schemeClr val="tx1">
                    <a:lumMod val="50000"/>
                    <a:lumOff val="50000"/>
                  </a:schemeClr>
                </a:solidFill>
              </a:rPr>
              <a:t>Professional registration and membership</a:t>
            </a:r>
          </a:p>
        </p:txBody>
      </p:sp>
      <p:sp>
        <p:nvSpPr>
          <p:cNvPr id="6" name="Text Placeholder 1">
            <a:extLst>
              <a:ext uri="{FF2B5EF4-FFF2-40B4-BE49-F238E27FC236}">
                <a16:creationId xmlns:a16="http://schemas.microsoft.com/office/drawing/2014/main" id="{8B8A4DA6-44CB-40E6-111B-D0BCB8003D0D}"/>
              </a:ext>
            </a:extLst>
          </p:cNvPr>
          <p:cNvSpPr txBox="1">
            <a:spLocks/>
          </p:cNvSpPr>
          <p:nvPr/>
        </p:nvSpPr>
        <p:spPr>
          <a:xfrm>
            <a:off x="8090035" y="2972579"/>
            <a:ext cx="1180433" cy="365508"/>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54">
              <a:buNone/>
              <a:defRPr/>
            </a:pPr>
            <a:r>
              <a:rPr lang="en-US" sz="2000" b="1">
                <a:solidFill>
                  <a:srgbClr val="20ADB7"/>
                </a:solidFill>
              </a:rPr>
              <a:t>Section 5</a:t>
            </a:r>
          </a:p>
          <a:p>
            <a:pPr marL="0" indent="0" algn="ctr" defTabSz="914354">
              <a:buNone/>
              <a:defRPr/>
            </a:pPr>
            <a:r>
              <a:rPr lang="en-US" sz="1600">
                <a:solidFill>
                  <a:schemeClr val="tx1">
                    <a:lumMod val="50000"/>
                    <a:lumOff val="50000"/>
                  </a:schemeClr>
                </a:solidFill>
              </a:rPr>
              <a:t>English Language Proficiency</a:t>
            </a:r>
            <a:endParaRPr lang="en-US" sz="1600" dirty="0">
              <a:solidFill>
                <a:schemeClr val="tx1">
                  <a:lumMod val="50000"/>
                  <a:lumOff val="50000"/>
                </a:schemeClr>
              </a:solidFill>
            </a:endParaRPr>
          </a:p>
        </p:txBody>
      </p:sp>
      <p:sp>
        <p:nvSpPr>
          <p:cNvPr id="7" name="Text Placeholder 1">
            <a:extLst>
              <a:ext uri="{FF2B5EF4-FFF2-40B4-BE49-F238E27FC236}">
                <a16:creationId xmlns:a16="http://schemas.microsoft.com/office/drawing/2014/main" id="{B1940EF9-5B19-4B78-57B7-98AA93DEA32B}"/>
              </a:ext>
            </a:extLst>
          </p:cNvPr>
          <p:cNvSpPr txBox="1">
            <a:spLocks/>
          </p:cNvSpPr>
          <p:nvPr/>
        </p:nvSpPr>
        <p:spPr>
          <a:xfrm>
            <a:off x="9858991" y="2972579"/>
            <a:ext cx="1180433" cy="365508"/>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mn-lt"/>
                <a:ea typeface="+mn-ea"/>
                <a:cs typeface="+mn-cs"/>
              </a:defRPr>
            </a:lvl1pPr>
            <a:lvl2pPr marL="457177"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531"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914354">
              <a:defRPr/>
            </a:pPr>
            <a:r>
              <a:rPr lang="en-US" sz="2000" b="1" dirty="0">
                <a:solidFill>
                  <a:srgbClr val="20ADB7"/>
                </a:solidFill>
              </a:rPr>
              <a:t>Section 6</a:t>
            </a:r>
          </a:p>
          <a:p>
            <a:pPr algn="ctr" defTabSz="914354">
              <a:defRPr/>
            </a:pPr>
            <a:r>
              <a:rPr lang="en-US" sz="1600" dirty="0">
                <a:solidFill>
                  <a:schemeClr val="tx1">
                    <a:lumMod val="50000"/>
                    <a:lumOff val="50000"/>
                  </a:schemeClr>
                </a:solidFill>
              </a:rPr>
              <a:t>Declarations</a:t>
            </a:r>
          </a:p>
        </p:txBody>
      </p:sp>
      <p:pic>
        <p:nvPicPr>
          <p:cNvPr id="8" name="Graphic 7">
            <a:extLst>
              <a:ext uri="{FF2B5EF4-FFF2-40B4-BE49-F238E27FC236}">
                <a16:creationId xmlns:a16="http://schemas.microsoft.com/office/drawing/2014/main" id="{AF0B51CE-8521-F7C8-6053-815FD0E0B8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48365" y="2045831"/>
            <a:ext cx="519202" cy="593374"/>
          </a:xfrm>
          <a:prstGeom prst="rect">
            <a:avLst/>
          </a:prstGeom>
        </p:spPr>
      </p:pic>
      <p:pic>
        <p:nvPicPr>
          <p:cNvPr id="9" name="Graphic 8">
            <a:extLst>
              <a:ext uri="{FF2B5EF4-FFF2-40B4-BE49-F238E27FC236}">
                <a16:creationId xmlns:a16="http://schemas.microsoft.com/office/drawing/2014/main" id="{1F2B951D-B1C2-36DF-95EC-A2FD237FED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48210" y="2065824"/>
            <a:ext cx="547523" cy="657028"/>
          </a:xfrm>
          <a:prstGeom prst="rect">
            <a:avLst/>
          </a:prstGeom>
        </p:spPr>
      </p:pic>
      <p:pic>
        <p:nvPicPr>
          <p:cNvPr id="10" name="Graphic 9">
            <a:extLst>
              <a:ext uri="{FF2B5EF4-FFF2-40B4-BE49-F238E27FC236}">
                <a16:creationId xmlns:a16="http://schemas.microsoft.com/office/drawing/2014/main" id="{AC6D3610-845B-1FF8-C8E8-B0233ABD13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32950" y="2200666"/>
            <a:ext cx="531856" cy="522186"/>
          </a:xfrm>
          <a:prstGeom prst="rect">
            <a:avLst/>
          </a:prstGeom>
        </p:spPr>
      </p:pic>
      <p:pic>
        <p:nvPicPr>
          <p:cNvPr id="11" name="Graphic 10">
            <a:extLst>
              <a:ext uri="{FF2B5EF4-FFF2-40B4-BE49-F238E27FC236}">
                <a16:creationId xmlns:a16="http://schemas.microsoft.com/office/drawing/2014/main" id="{55636D3C-B17A-B137-B97B-A3807FECAD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692600" y="2080974"/>
            <a:ext cx="520143" cy="641878"/>
          </a:xfrm>
          <a:prstGeom prst="rect">
            <a:avLst/>
          </a:prstGeom>
        </p:spPr>
      </p:pic>
      <p:pic>
        <p:nvPicPr>
          <p:cNvPr id="12" name="Graphic 11">
            <a:extLst>
              <a:ext uri="{FF2B5EF4-FFF2-40B4-BE49-F238E27FC236}">
                <a16:creationId xmlns:a16="http://schemas.microsoft.com/office/drawing/2014/main" id="{35127589-874F-CAB5-D656-5F431F77B82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26337" y="2129438"/>
            <a:ext cx="593414" cy="593414"/>
          </a:xfrm>
          <a:prstGeom prst="rect">
            <a:avLst/>
          </a:prstGeom>
        </p:spPr>
      </p:pic>
      <p:pic>
        <p:nvPicPr>
          <p:cNvPr id="13" name="Graphic 12">
            <a:extLst>
              <a:ext uri="{FF2B5EF4-FFF2-40B4-BE49-F238E27FC236}">
                <a16:creationId xmlns:a16="http://schemas.microsoft.com/office/drawing/2014/main" id="{A22B3B13-5066-AB42-BDBD-D97E61101D5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40781" y="2074830"/>
            <a:ext cx="648022" cy="648022"/>
          </a:xfrm>
          <a:prstGeom prst="rect">
            <a:avLst/>
          </a:prstGeom>
        </p:spPr>
      </p:pic>
      <p:sp>
        <p:nvSpPr>
          <p:cNvPr id="18" name="Title 7">
            <a:extLst>
              <a:ext uri="{FF2B5EF4-FFF2-40B4-BE49-F238E27FC236}">
                <a16:creationId xmlns:a16="http://schemas.microsoft.com/office/drawing/2014/main" id="{E6ECD314-378E-D16A-91B2-FF3E2735D3B6}"/>
              </a:ext>
            </a:extLst>
          </p:cNvPr>
          <p:cNvSpPr>
            <a:spLocks noGrp="1"/>
          </p:cNvSpPr>
          <p:nvPr>
            <p:ph type="title"/>
          </p:nvPr>
        </p:nvSpPr>
        <p:spPr>
          <a:xfrm>
            <a:off x="1524000" y="649605"/>
            <a:ext cx="9144000" cy="536575"/>
          </a:xfrm>
        </p:spPr>
        <p:txBody>
          <a:bodyPr rtlCol="0">
            <a:normAutofit fontScale="90000"/>
          </a:bodyPr>
          <a:lstStyle/>
          <a:p>
            <a:pPr defTabSz="914354" eaLnBrk="1" fontAlgn="auto" hangingPunct="1">
              <a:spcAft>
                <a:spcPts val="0"/>
              </a:spcAft>
              <a:defRPr/>
            </a:pPr>
            <a:r>
              <a:rPr lang="en-US" b="1" dirty="0"/>
              <a:t>APPLICATION PROCESS</a:t>
            </a:r>
            <a:endParaRPr lang="en-US" dirty="0"/>
          </a:p>
        </p:txBody>
      </p:sp>
      <p:sp>
        <p:nvSpPr>
          <p:cNvPr id="19" name="Text Placeholder 8">
            <a:extLst>
              <a:ext uri="{FF2B5EF4-FFF2-40B4-BE49-F238E27FC236}">
                <a16:creationId xmlns:a16="http://schemas.microsoft.com/office/drawing/2014/main" id="{AAF83F98-CDB3-6246-8E99-858216BC4D9D}"/>
              </a:ext>
            </a:extLst>
          </p:cNvPr>
          <p:cNvSpPr txBox="1">
            <a:spLocks/>
          </p:cNvSpPr>
          <p:nvPr/>
        </p:nvSpPr>
        <p:spPr>
          <a:xfrm>
            <a:off x="3096322" y="1316355"/>
            <a:ext cx="5999356" cy="408824"/>
          </a:xfrm>
          <a:prstGeom prst="rect">
            <a:avLst/>
          </a:prstGeom>
        </p:spPr>
        <p:txBody>
          <a:bodyPr/>
          <a:lst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7"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1"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800" dirty="0">
                <a:solidFill>
                  <a:schemeClr val="tx1">
                    <a:lumMod val="50000"/>
                    <a:lumOff val="50000"/>
                  </a:schemeClr>
                </a:solidFill>
              </a:rPr>
              <a:t>HOW TO APPLY VIA THE INTERNATIONAL APPLICATION ROUTE</a:t>
            </a:r>
          </a:p>
        </p:txBody>
      </p:sp>
      <p:sp>
        <p:nvSpPr>
          <p:cNvPr id="20" name="Shape 764">
            <a:extLst>
              <a:ext uri="{FF2B5EF4-FFF2-40B4-BE49-F238E27FC236}">
                <a16:creationId xmlns:a16="http://schemas.microsoft.com/office/drawing/2014/main" id="{16AF6DD0-B385-EB43-428D-09297C30F655}"/>
              </a:ext>
            </a:extLst>
          </p:cNvPr>
          <p:cNvSpPr>
            <a:spLocks noChangeArrowheads="1"/>
          </p:cNvSpPr>
          <p:nvPr/>
        </p:nvSpPr>
        <p:spPr bwMode="auto">
          <a:xfrm>
            <a:off x="9598724"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1" name="Shape 765">
            <a:extLst>
              <a:ext uri="{FF2B5EF4-FFF2-40B4-BE49-F238E27FC236}">
                <a16:creationId xmlns:a16="http://schemas.microsoft.com/office/drawing/2014/main" id="{EA8C1347-139B-8CC6-DD74-D6C17D42267E}"/>
              </a:ext>
            </a:extLst>
          </p:cNvPr>
          <p:cNvSpPr/>
          <p:nvPr/>
        </p:nvSpPr>
        <p:spPr>
          <a:xfrm>
            <a:off x="10108317" y="2822854"/>
            <a:ext cx="685800" cy="19050"/>
          </a:xfrm>
          <a:prstGeom prst="roundRect">
            <a:avLst>
              <a:gd name="adj" fmla="val 50000"/>
            </a:avLst>
          </a:prstGeom>
          <a:solidFill>
            <a:schemeClr val="dk1"/>
          </a:solidFill>
          <a:ln>
            <a:solidFill>
              <a:schemeClr val="tx1">
                <a:lumMod val="50000"/>
                <a:lumOff val="50000"/>
              </a:schemeClr>
            </a:solidFill>
          </a:ln>
        </p:spPr>
        <p:txBody>
          <a:bodyPr lIns="109700" tIns="54850" rIns="109700" bIns="54850" anchor="ctr"/>
          <a:lstStyle/>
          <a:p>
            <a:pPr algn="ctr" defTabSz="914034" eaLnBrk="1" fontAlgn="auto" hangingPunct="1">
              <a:spcBef>
                <a:spcPts val="0"/>
              </a:spcBef>
              <a:spcAft>
                <a:spcPts val="0"/>
              </a:spcAft>
              <a:defRPr/>
            </a:pPr>
            <a:endParaRPr sz="1600">
              <a:solidFill>
                <a:schemeClr val="dk1"/>
              </a:solidFill>
              <a:latin typeface="Calibri"/>
              <a:ea typeface="Calibri"/>
              <a:cs typeface="Calibri"/>
              <a:sym typeface="Calibri"/>
            </a:endParaRPr>
          </a:p>
        </p:txBody>
      </p:sp>
      <p:sp>
        <p:nvSpPr>
          <p:cNvPr id="15" name="Shape 748">
            <a:extLst>
              <a:ext uri="{FF2B5EF4-FFF2-40B4-BE49-F238E27FC236}">
                <a16:creationId xmlns:a16="http://schemas.microsoft.com/office/drawing/2014/main" id="{0AB7A81C-5952-C007-A99B-D34BD03A12DB}"/>
              </a:ext>
            </a:extLst>
          </p:cNvPr>
          <p:cNvSpPr>
            <a:spLocks noChangeArrowheads="1"/>
          </p:cNvSpPr>
          <p:nvPr/>
        </p:nvSpPr>
        <p:spPr bwMode="auto">
          <a:xfrm>
            <a:off x="825584" y="1829040"/>
            <a:ext cx="1695450" cy="2490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13" tIns="22850" rIns="45713" bIns="22850" anchor="ct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defTabSz="912813" eaLnBrk="0" fontAlgn="base" hangingPunct="0">
              <a:spcBef>
                <a:spcPct val="0"/>
              </a:spcBef>
              <a:spcAft>
                <a:spcPct val="0"/>
              </a:spcAft>
              <a:defRPr>
                <a:solidFill>
                  <a:schemeClr val="tx1"/>
                </a:solidFill>
                <a:latin typeface="Open Sans Light" panose="020B0306030504020204" pitchFamily="34" charset="0"/>
              </a:defRPr>
            </a:lvl6pPr>
            <a:lvl7pPr marL="2971800" indent="-228600" defTabSz="912813" eaLnBrk="0" fontAlgn="base" hangingPunct="0">
              <a:spcBef>
                <a:spcPct val="0"/>
              </a:spcBef>
              <a:spcAft>
                <a:spcPct val="0"/>
              </a:spcAft>
              <a:defRPr>
                <a:solidFill>
                  <a:schemeClr val="tx1"/>
                </a:solidFill>
                <a:latin typeface="Open Sans Light" panose="020B0306030504020204" pitchFamily="34" charset="0"/>
              </a:defRPr>
            </a:lvl7pPr>
            <a:lvl8pPr marL="3429000" indent="-228600" defTabSz="912813" eaLnBrk="0" fontAlgn="base" hangingPunct="0">
              <a:spcBef>
                <a:spcPct val="0"/>
              </a:spcBef>
              <a:spcAft>
                <a:spcPct val="0"/>
              </a:spcAft>
              <a:defRPr>
                <a:solidFill>
                  <a:schemeClr val="tx1"/>
                </a:solidFill>
                <a:latin typeface="Open Sans Light" panose="020B0306030504020204" pitchFamily="34" charset="0"/>
              </a:defRPr>
            </a:lvl8pPr>
            <a:lvl9pPr marL="3886200" indent="-228600" defTabSz="912813" eaLnBrk="0" fontAlgn="base" hangingPunct="0">
              <a:spcBef>
                <a:spcPct val="0"/>
              </a:spcBef>
              <a:spcAft>
                <a:spcPct val="0"/>
              </a:spcAft>
              <a:defRPr>
                <a:solidFill>
                  <a:schemeClr val="tx1"/>
                </a:solidFill>
                <a:latin typeface="Open Sans Light" panose="020B0306030504020204" pitchFamily="34" charset="0"/>
              </a:defRPr>
            </a:lvl9pPr>
          </a:lstStyle>
          <a:p>
            <a:pPr algn="ctr" eaLnBrk="1" hangingPunct="1"/>
            <a:endParaRPr lang="en-US" altLang="en-US" sz="1600">
              <a:solidFill>
                <a:srgbClr val="FFFFFF"/>
              </a:solidFill>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16" name="Content Placeholder 2">
            <a:extLst>
              <a:ext uri="{FF2B5EF4-FFF2-40B4-BE49-F238E27FC236}">
                <a16:creationId xmlns:a16="http://schemas.microsoft.com/office/drawing/2014/main" id="{15130A57-3AF6-7640-D53F-79E09E00CEB9}"/>
              </a:ext>
            </a:extLst>
          </p:cNvPr>
          <p:cNvSpPr txBox="1">
            <a:spLocks/>
          </p:cNvSpPr>
          <p:nvPr/>
        </p:nvSpPr>
        <p:spPr>
          <a:xfrm>
            <a:off x="667587" y="4620226"/>
            <a:ext cx="10570832" cy="1804020"/>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2000" b="1" dirty="0">
                <a:solidFill>
                  <a:schemeClr val="tx1">
                    <a:lumMod val="65000"/>
                    <a:lumOff val="35000"/>
                  </a:schemeClr>
                </a:solidFill>
                <a:ea typeface="Lato"/>
                <a:cs typeface="Lato"/>
              </a:rPr>
              <a:t>The Course Information Form must:</a:t>
            </a:r>
          </a:p>
          <a:p>
            <a:r>
              <a:rPr lang="en-GB" sz="1400" dirty="0"/>
              <a:t>bear the stamp or seal of the university or training institution; and</a:t>
            </a:r>
          </a:p>
          <a:p>
            <a:r>
              <a:rPr lang="en-GB" sz="1400" dirty="0"/>
              <a:t>include contact details for the course administrator or another appropriate member of staff who may be contacted as part of the verification process.</a:t>
            </a:r>
          </a:p>
          <a:p>
            <a:endParaRPr lang="en-GB" sz="1800" b="1" dirty="0"/>
          </a:p>
        </p:txBody>
      </p:sp>
    </p:spTree>
    <p:extLst>
      <p:ext uri="{BB962C8B-B14F-4D97-AF65-F5344CB8AC3E}">
        <p14:creationId xmlns:p14="http://schemas.microsoft.com/office/powerpoint/2010/main" val="174933055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500"/>
                                        <p:tgtEl>
                                          <p:spTgt spid="5">
                                            <p:txEl>
                                              <p:p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Effect transition="in" filter="wipe(left)">
                                      <p:cBhvr>
                                        <p:cTn id="5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P spid="7" grpId="0" build="p"/>
      <p:bldP spid="1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2216</Words>
  <Application>Microsoft Office PowerPoint</Application>
  <PresentationFormat>Widescreen</PresentationFormat>
  <Paragraphs>300</Paragraphs>
  <Slides>20</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Lato</vt:lpstr>
      <vt:lpstr>Montserrat</vt:lpstr>
      <vt:lpstr>Open Sans Light</vt:lpstr>
      <vt:lpstr>Source Sans Pro</vt:lpstr>
      <vt:lpstr>Office Theme</vt:lpstr>
      <vt:lpstr>PowerPoint Presentation</vt:lpstr>
      <vt:lpstr>WHAT IS HCPC?</vt:lpstr>
      <vt:lpstr>APPLICATION PROCESS</vt:lpstr>
      <vt:lpstr>WHAT TO EXPECT WHEN YOU MAKE AN INTERNATIONAL APPLICATION</vt:lpstr>
      <vt:lpstr>PowerPoint Presentation</vt:lpstr>
      <vt:lpstr>APPLICATION PROCESS</vt:lpstr>
      <vt:lpstr>APPLICATION PROCESS</vt:lpstr>
      <vt:lpstr>APPLICATION PROCESS</vt:lpstr>
      <vt:lpstr>APPLICATION PROCESS</vt:lpstr>
      <vt:lpstr>APPLICATION PROCESS</vt:lpstr>
      <vt:lpstr>APPLICATION PROCESS</vt:lpstr>
      <vt:lpstr>APPLICATION PROCESS</vt:lpstr>
      <vt:lpstr>APPLICATION PROCESS</vt:lpstr>
      <vt:lpstr>APPLICATION PROCESS</vt:lpstr>
      <vt:lpstr>APPLICATION PROCESS</vt:lpstr>
      <vt:lpstr>APPLICATION PROCESS</vt:lpstr>
      <vt:lpstr>APPLICATION PROCESS</vt:lpstr>
      <vt:lpstr>APPLICATION PROCESS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McConnell</dc:creator>
  <cp:lastModifiedBy>Kevin Letsoalo</cp:lastModifiedBy>
  <cp:revision>13</cp:revision>
  <dcterms:created xsi:type="dcterms:W3CDTF">2022-02-14T11:36:24Z</dcterms:created>
  <dcterms:modified xsi:type="dcterms:W3CDTF">2023-08-31T15:36:47Z</dcterms:modified>
</cp:coreProperties>
</file>